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60" r:id="rId17"/>
    <p:sldId id="270" r:id="rId18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7" y="1822195"/>
            <a:ext cx="1599542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08309" y="3399028"/>
            <a:ext cx="5343525" cy="964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1036" y="3697732"/>
            <a:ext cx="1574482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b="1" spc="9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Configuring</a:t>
            </a:r>
            <a:r>
              <a:rPr sz="8800" b="1" spc="-1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1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</a:t>
            </a:r>
            <a:r>
              <a:rPr sz="8800" b="1" spc="-1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-8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Tests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7105954"/>
            <a:ext cx="3097530" cy="2066925"/>
            <a:chOff x="0" y="7105954"/>
            <a:chExt cx="3097530" cy="20669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3097197" cy="2066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0652" y="7105954"/>
              <a:ext cx="2066925" cy="2066925"/>
            </a:xfrm>
            <a:custGeom>
              <a:avLst/>
              <a:gdLst/>
              <a:ahLst/>
              <a:cxnLst/>
              <a:rect l="l" t="t" r="r" b="b"/>
              <a:pathLst>
                <a:path w="2066925" h="2066925">
                  <a:moveTo>
                    <a:pt x="1033272" y="0"/>
                  </a:moveTo>
                  <a:lnTo>
                    <a:pt x="984631" y="1124"/>
                  </a:lnTo>
                  <a:lnTo>
                    <a:pt x="936569" y="4465"/>
                  </a:lnTo>
                  <a:lnTo>
                    <a:pt x="889135" y="9973"/>
                  </a:lnTo>
                  <a:lnTo>
                    <a:pt x="842380" y="17597"/>
                  </a:lnTo>
                  <a:lnTo>
                    <a:pt x="796352" y="27289"/>
                  </a:lnTo>
                  <a:lnTo>
                    <a:pt x="751101" y="38999"/>
                  </a:lnTo>
                  <a:lnTo>
                    <a:pt x="706678" y="52676"/>
                  </a:lnTo>
                  <a:lnTo>
                    <a:pt x="663131" y="68273"/>
                  </a:lnTo>
                  <a:lnTo>
                    <a:pt x="620510" y="85738"/>
                  </a:lnTo>
                  <a:lnTo>
                    <a:pt x="578865" y="105022"/>
                  </a:lnTo>
                  <a:lnTo>
                    <a:pt x="538245" y="126077"/>
                  </a:lnTo>
                  <a:lnTo>
                    <a:pt x="498700" y="148851"/>
                  </a:lnTo>
                  <a:lnTo>
                    <a:pt x="460280" y="173296"/>
                  </a:lnTo>
                  <a:lnTo>
                    <a:pt x="423035" y="199361"/>
                  </a:lnTo>
                  <a:lnTo>
                    <a:pt x="387013" y="226998"/>
                  </a:lnTo>
                  <a:lnTo>
                    <a:pt x="352264" y="256156"/>
                  </a:lnTo>
                  <a:lnTo>
                    <a:pt x="318839" y="286786"/>
                  </a:lnTo>
                  <a:lnTo>
                    <a:pt x="286786" y="318839"/>
                  </a:lnTo>
                  <a:lnTo>
                    <a:pt x="256156" y="352264"/>
                  </a:lnTo>
                  <a:lnTo>
                    <a:pt x="226998" y="387013"/>
                  </a:lnTo>
                  <a:lnTo>
                    <a:pt x="199361" y="423034"/>
                  </a:lnTo>
                  <a:lnTo>
                    <a:pt x="173296" y="460280"/>
                  </a:lnTo>
                  <a:lnTo>
                    <a:pt x="148851" y="498700"/>
                  </a:lnTo>
                  <a:lnTo>
                    <a:pt x="126077" y="538245"/>
                  </a:lnTo>
                  <a:lnTo>
                    <a:pt x="105022" y="578865"/>
                  </a:lnTo>
                  <a:lnTo>
                    <a:pt x="85738" y="620510"/>
                  </a:lnTo>
                  <a:lnTo>
                    <a:pt x="68273" y="663131"/>
                  </a:lnTo>
                  <a:lnTo>
                    <a:pt x="52676" y="706678"/>
                  </a:lnTo>
                  <a:lnTo>
                    <a:pt x="38999" y="751101"/>
                  </a:lnTo>
                  <a:lnTo>
                    <a:pt x="27289" y="796352"/>
                  </a:lnTo>
                  <a:lnTo>
                    <a:pt x="17597" y="842379"/>
                  </a:lnTo>
                  <a:lnTo>
                    <a:pt x="9973" y="889135"/>
                  </a:lnTo>
                  <a:lnTo>
                    <a:pt x="4465" y="936569"/>
                  </a:lnTo>
                  <a:lnTo>
                    <a:pt x="1124" y="984631"/>
                  </a:lnTo>
                  <a:lnTo>
                    <a:pt x="0" y="1033271"/>
                  </a:lnTo>
                  <a:lnTo>
                    <a:pt x="1124" y="1081912"/>
                  </a:lnTo>
                  <a:lnTo>
                    <a:pt x="4465" y="1129974"/>
                  </a:lnTo>
                  <a:lnTo>
                    <a:pt x="9973" y="1177408"/>
                  </a:lnTo>
                  <a:lnTo>
                    <a:pt x="17597" y="1224164"/>
                  </a:lnTo>
                  <a:lnTo>
                    <a:pt x="27289" y="1270191"/>
                  </a:lnTo>
                  <a:lnTo>
                    <a:pt x="38999" y="1315442"/>
                  </a:lnTo>
                  <a:lnTo>
                    <a:pt x="52676" y="1359865"/>
                  </a:lnTo>
                  <a:lnTo>
                    <a:pt x="68273" y="1403412"/>
                  </a:lnTo>
                  <a:lnTo>
                    <a:pt x="85738" y="1446033"/>
                  </a:lnTo>
                  <a:lnTo>
                    <a:pt x="105022" y="1487678"/>
                  </a:lnTo>
                  <a:lnTo>
                    <a:pt x="126077" y="1528298"/>
                  </a:lnTo>
                  <a:lnTo>
                    <a:pt x="148851" y="1567843"/>
                  </a:lnTo>
                  <a:lnTo>
                    <a:pt x="173296" y="1606263"/>
                  </a:lnTo>
                  <a:lnTo>
                    <a:pt x="199361" y="1643509"/>
                  </a:lnTo>
                  <a:lnTo>
                    <a:pt x="226998" y="1679531"/>
                  </a:lnTo>
                  <a:lnTo>
                    <a:pt x="256156" y="1714279"/>
                  </a:lnTo>
                  <a:lnTo>
                    <a:pt x="286786" y="1747704"/>
                  </a:lnTo>
                  <a:lnTo>
                    <a:pt x="318839" y="1779757"/>
                  </a:lnTo>
                  <a:lnTo>
                    <a:pt x="352264" y="1810387"/>
                  </a:lnTo>
                  <a:lnTo>
                    <a:pt x="387013" y="1839545"/>
                  </a:lnTo>
                  <a:lnTo>
                    <a:pt x="423035" y="1867182"/>
                  </a:lnTo>
                  <a:lnTo>
                    <a:pt x="460280" y="1893248"/>
                  </a:lnTo>
                  <a:lnTo>
                    <a:pt x="498700" y="1917692"/>
                  </a:lnTo>
                  <a:lnTo>
                    <a:pt x="538245" y="1940466"/>
                  </a:lnTo>
                  <a:lnTo>
                    <a:pt x="578865" y="1961521"/>
                  </a:lnTo>
                  <a:lnTo>
                    <a:pt x="620510" y="1980805"/>
                  </a:lnTo>
                  <a:lnTo>
                    <a:pt x="663131" y="1998270"/>
                  </a:lnTo>
                  <a:lnTo>
                    <a:pt x="706678" y="2013867"/>
                  </a:lnTo>
                  <a:lnTo>
                    <a:pt x="751101" y="2027545"/>
                  </a:lnTo>
                  <a:lnTo>
                    <a:pt x="796352" y="2039254"/>
                  </a:lnTo>
                  <a:lnTo>
                    <a:pt x="842380" y="2048946"/>
                  </a:lnTo>
                  <a:lnTo>
                    <a:pt x="889135" y="2056571"/>
                  </a:lnTo>
                  <a:lnTo>
                    <a:pt x="936569" y="2062078"/>
                  </a:lnTo>
                  <a:lnTo>
                    <a:pt x="984631" y="2065419"/>
                  </a:lnTo>
                  <a:lnTo>
                    <a:pt x="1033272" y="2066544"/>
                  </a:lnTo>
                  <a:lnTo>
                    <a:pt x="1081913" y="2065419"/>
                  </a:lnTo>
                  <a:lnTo>
                    <a:pt x="1129975" y="2062078"/>
                  </a:lnTo>
                  <a:lnTo>
                    <a:pt x="1177408" y="2056571"/>
                  </a:lnTo>
                  <a:lnTo>
                    <a:pt x="1224164" y="2048946"/>
                  </a:lnTo>
                  <a:lnTo>
                    <a:pt x="1270192" y="2039254"/>
                  </a:lnTo>
                  <a:lnTo>
                    <a:pt x="1315442" y="2027545"/>
                  </a:lnTo>
                  <a:lnTo>
                    <a:pt x="1359866" y="2013867"/>
                  </a:lnTo>
                  <a:lnTo>
                    <a:pt x="1403413" y="1998270"/>
                  </a:lnTo>
                  <a:lnTo>
                    <a:pt x="1446034" y="1980805"/>
                  </a:lnTo>
                  <a:lnTo>
                    <a:pt x="1487679" y="1961521"/>
                  </a:lnTo>
                  <a:lnTo>
                    <a:pt x="1528298" y="1940466"/>
                  </a:lnTo>
                  <a:lnTo>
                    <a:pt x="1567843" y="1917692"/>
                  </a:lnTo>
                  <a:lnTo>
                    <a:pt x="1606263" y="1893248"/>
                  </a:lnTo>
                  <a:lnTo>
                    <a:pt x="1643509" y="1867182"/>
                  </a:lnTo>
                  <a:lnTo>
                    <a:pt x="1679531" y="1839545"/>
                  </a:lnTo>
                  <a:lnTo>
                    <a:pt x="1714279" y="1810387"/>
                  </a:lnTo>
                  <a:lnTo>
                    <a:pt x="1747704" y="1779757"/>
                  </a:lnTo>
                  <a:lnTo>
                    <a:pt x="1779757" y="1747704"/>
                  </a:lnTo>
                  <a:lnTo>
                    <a:pt x="1810387" y="1714279"/>
                  </a:lnTo>
                  <a:lnTo>
                    <a:pt x="1839546" y="1679531"/>
                  </a:lnTo>
                  <a:lnTo>
                    <a:pt x="1867182" y="1643509"/>
                  </a:lnTo>
                  <a:lnTo>
                    <a:pt x="1893248" y="1606263"/>
                  </a:lnTo>
                  <a:lnTo>
                    <a:pt x="1917692" y="1567843"/>
                  </a:lnTo>
                  <a:lnTo>
                    <a:pt x="1940467" y="1528298"/>
                  </a:lnTo>
                  <a:lnTo>
                    <a:pt x="1961521" y="1487678"/>
                  </a:lnTo>
                  <a:lnTo>
                    <a:pt x="1980805" y="1446033"/>
                  </a:lnTo>
                  <a:lnTo>
                    <a:pt x="1998271" y="1403412"/>
                  </a:lnTo>
                  <a:lnTo>
                    <a:pt x="2013867" y="1359865"/>
                  </a:lnTo>
                  <a:lnTo>
                    <a:pt x="2027545" y="1315442"/>
                  </a:lnTo>
                  <a:lnTo>
                    <a:pt x="2039254" y="1270191"/>
                  </a:lnTo>
                  <a:lnTo>
                    <a:pt x="2048946" y="1224164"/>
                  </a:lnTo>
                  <a:lnTo>
                    <a:pt x="2056571" y="1177408"/>
                  </a:lnTo>
                  <a:lnTo>
                    <a:pt x="2062078" y="1129974"/>
                  </a:lnTo>
                  <a:lnTo>
                    <a:pt x="2065419" y="1081912"/>
                  </a:lnTo>
                  <a:lnTo>
                    <a:pt x="2066544" y="1033271"/>
                  </a:lnTo>
                  <a:lnTo>
                    <a:pt x="2065419" y="984631"/>
                  </a:lnTo>
                  <a:lnTo>
                    <a:pt x="2062078" y="936569"/>
                  </a:lnTo>
                  <a:lnTo>
                    <a:pt x="2056571" y="889135"/>
                  </a:lnTo>
                  <a:lnTo>
                    <a:pt x="2048946" y="842379"/>
                  </a:lnTo>
                  <a:lnTo>
                    <a:pt x="2039254" y="796352"/>
                  </a:lnTo>
                  <a:lnTo>
                    <a:pt x="2027545" y="751101"/>
                  </a:lnTo>
                  <a:lnTo>
                    <a:pt x="2013867" y="706678"/>
                  </a:lnTo>
                  <a:lnTo>
                    <a:pt x="1998271" y="663131"/>
                  </a:lnTo>
                  <a:lnTo>
                    <a:pt x="1980805" y="620510"/>
                  </a:lnTo>
                  <a:lnTo>
                    <a:pt x="1961521" y="578865"/>
                  </a:lnTo>
                  <a:lnTo>
                    <a:pt x="1940467" y="538245"/>
                  </a:lnTo>
                  <a:lnTo>
                    <a:pt x="1917692" y="498700"/>
                  </a:lnTo>
                  <a:lnTo>
                    <a:pt x="1893248" y="460280"/>
                  </a:lnTo>
                  <a:lnTo>
                    <a:pt x="1867182" y="423034"/>
                  </a:lnTo>
                  <a:lnTo>
                    <a:pt x="1839546" y="387013"/>
                  </a:lnTo>
                  <a:lnTo>
                    <a:pt x="1810387" y="352264"/>
                  </a:lnTo>
                  <a:lnTo>
                    <a:pt x="1779757" y="318839"/>
                  </a:lnTo>
                  <a:lnTo>
                    <a:pt x="1747704" y="286786"/>
                  </a:lnTo>
                  <a:lnTo>
                    <a:pt x="1714279" y="256156"/>
                  </a:lnTo>
                  <a:lnTo>
                    <a:pt x="1679531" y="226998"/>
                  </a:lnTo>
                  <a:lnTo>
                    <a:pt x="1643509" y="199361"/>
                  </a:lnTo>
                  <a:lnTo>
                    <a:pt x="1606263" y="173296"/>
                  </a:lnTo>
                  <a:lnTo>
                    <a:pt x="1567843" y="148851"/>
                  </a:lnTo>
                  <a:lnTo>
                    <a:pt x="1528298" y="126077"/>
                  </a:lnTo>
                  <a:lnTo>
                    <a:pt x="1487679" y="105022"/>
                  </a:lnTo>
                  <a:lnTo>
                    <a:pt x="1446034" y="85738"/>
                  </a:lnTo>
                  <a:lnTo>
                    <a:pt x="1403413" y="68273"/>
                  </a:lnTo>
                  <a:lnTo>
                    <a:pt x="1359866" y="52676"/>
                  </a:lnTo>
                  <a:lnTo>
                    <a:pt x="1315442" y="38999"/>
                  </a:lnTo>
                  <a:lnTo>
                    <a:pt x="1270192" y="27289"/>
                  </a:lnTo>
                  <a:lnTo>
                    <a:pt x="1224164" y="17597"/>
                  </a:lnTo>
                  <a:lnTo>
                    <a:pt x="1177408" y="9973"/>
                  </a:lnTo>
                  <a:lnTo>
                    <a:pt x="1129975" y="4465"/>
                  </a:lnTo>
                  <a:lnTo>
                    <a:pt x="1081913" y="112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2371851"/>
            <a:ext cx="9007475" cy="70605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test('Test',</a:t>
            </a:r>
            <a:r>
              <a:rPr sz="2800" spc="-2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async</a:t>
            </a:r>
            <a:r>
              <a:rPr sz="2800" spc="-20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()</a:t>
            </a:r>
            <a:r>
              <a:rPr sz="2800" spc="-2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=&gt;</a:t>
            </a:r>
            <a:r>
              <a:rPr sz="2800" spc="-20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{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1574165" marR="590550" indent="-781050">
              <a:lnSpc>
                <a:spcPct val="110000"/>
              </a:lnSpc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const browser </a:t>
            </a:r>
            <a:r>
              <a:rPr sz="2800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= </a:t>
            </a: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await chromium.launch({ </a:t>
            </a:r>
            <a:r>
              <a:rPr sz="2800" spc="-152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headless:</a:t>
            </a:r>
            <a:r>
              <a:rPr sz="2800" spc="-10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false,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1574165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slowMo:</a:t>
            </a:r>
            <a:r>
              <a:rPr sz="2800" spc="-6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2000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793115">
              <a:lnSpc>
                <a:spcPct val="100000"/>
              </a:lnSpc>
              <a:spcBef>
                <a:spcPts val="360"/>
              </a:spcBef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});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50">
              <a:latin typeface="Consolas" panose="020B0609020204030204"/>
              <a:cs typeface="Consolas" panose="020B0609020204030204"/>
            </a:endParaRPr>
          </a:p>
          <a:p>
            <a:pPr marL="793115">
              <a:lnSpc>
                <a:spcPct val="100000"/>
              </a:lnSpc>
            </a:pPr>
            <a:r>
              <a:rPr sz="2800" spc="-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2800" spc="-40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context</a:t>
            </a:r>
            <a:r>
              <a:rPr sz="2800" spc="-40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level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1574165" marR="5080" indent="-781050">
              <a:lnSpc>
                <a:spcPct val="110000"/>
              </a:lnSpc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const context </a:t>
            </a:r>
            <a:r>
              <a:rPr sz="2800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= </a:t>
            </a: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await browser.newContext({ </a:t>
            </a:r>
            <a:r>
              <a:rPr sz="2800" spc="-152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baseURL:</a:t>
            </a:r>
            <a:r>
              <a:rPr sz="2800" spc="-10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'...',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1574165" marR="1371600">
              <a:lnSpc>
                <a:spcPct val="110000"/>
              </a:lnSpc>
            </a:pP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timezoneId: 'America/New_York', </a:t>
            </a:r>
            <a:r>
              <a:rPr sz="2800" spc="-1530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locale:</a:t>
            </a:r>
            <a:r>
              <a:rPr sz="2800" spc="-10" dirty="0">
                <a:solidFill>
                  <a:srgbClr val="FF1675"/>
                </a:solidFill>
                <a:latin typeface="Consolas" panose="020B0609020204030204"/>
                <a:cs typeface="Consolas" panose="020B0609020204030204"/>
              </a:rPr>
              <a:t> 'es-ES',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1574165">
              <a:lnSpc>
                <a:spcPct val="100000"/>
              </a:lnSpc>
              <a:spcBef>
                <a:spcPts val="360"/>
              </a:spcBef>
            </a:pPr>
            <a:r>
              <a:rPr sz="2800" spc="-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//</a:t>
            </a:r>
            <a:r>
              <a:rPr sz="2800" spc="-6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2800" spc="-5" dirty="0">
                <a:solidFill>
                  <a:srgbClr val="7F7F7F"/>
                </a:solidFill>
                <a:latin typeface="Consolas" panose="020B0609020204030204"/>
                <a:cs typeface="Consolas" panose="020B0609020204030204"/>
              </a:rPr>
              <a:t>...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 marL="793115">
              <a:lnSpc>
                <a:spcPct val="100000"/>
              </a:lnSpc>
              <a:spcBef>
                <a:spcPts val="335"/>
              </a:spcBef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});</a:t>
            </a:r>
            <a:endParaRPr sz="2800">
              <a:latin typeface="Consolas" panose="020B0609020204030204"/>
              <a:cs typeface="Consolas" panose="020B0609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Consolas" panose="020B0609020204030204"/>
              <a:cs typeface="Consolas" panose="020B06090202040302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130F24"/>
                </a:solidFill>
                <a:latin typeface="Consolas" panose="020B0609020204030204"/>
                <a:cs typeface="Consolas" panose="020B0609020204030204"/>
              </a:rPr>
              <a:t>});</a:t>
            </a:r>
            <a:endParaRPr sz="28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4360164"/>
            <a:ext cx="10344150" cy="26257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test.use({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 marR="1393825">
              <a:lnSpc>
                <a:spcPts val="3410"/>
              </a:lnSpc>
              <a:spcBef>
                <a:spcPts val="140"/>
              </a:spcBef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+</a:t>
            </a:r>
            <a:r>
              <a:rPr sz="2600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geolocation,</a:t>
            </a:r>
            <a:r>
              <a:rPr sz="2600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viewport,</a:t>
            </a:r>
            <a:r>
              <a:rPr sz="2600" spc="-1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baseURL,</a:t>
            </a:r>
            <a:r>
              <a:rPr sz="2600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etc. </a:t>
            </a:r>
            <a:r>
              <a:rPr sz="2600" spc="-154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actionTimeout:</a:t>
            </a:r>
            <a:r>
              <a:rPr sz="2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3000,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>
              <a:lnSpc>
                <a:spcPct val="100000"/>
              </a:lnSpc>
              <a:spcBef>
                <a:spcPts val="220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navigationTimeout:</a:t>
            </a:r>
            <a:r>
              <a:rPr sz="2600" spc="-6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5000,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>
              <a:lnSpc>
                <a:spcPct val="100000"/>
              </a:lnSpc>
              <a:spcBef>
                <a:spcPts val="265"/>
              </a:spcBef>
              <a:tabLst>
                <a:tab pos="10132695" algn="l"/>
              </a:tabLst>
            </a:pP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launchOptions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: { slowMo: 2000, headless: true	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2628899"/>
            <a:ext cx="7367905" cy="65544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export</a:t>
            </a:r>
            <a:r>
              <a:rPr sz="2600" spc="-1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default</a:t>
            </a:r>
            <a:r>
              <a:rPr sz="26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defineConfig({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 marR="3180080">
              <a:lnSpc>
                <a:spcPct val="109000"/>
              </a:lnSpc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3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test</a:t>
            </a:r>
            <a:r>
              <a:rPr sz="2600" spc="-3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suite</a:t>
            </a:r>
            <a:r>
              <a:rPr sz="2600" spc="-3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level </a:t>
            </a:r>
            <a:r>
              <a:rPr sz="2600" spc="-154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testDir:</a:t>
            </a:r>
            <a:r>
              <a:rPr sz="2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'./tests',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 marR="2981325">
              <a:lnSpc>
                <a:spcPct val="109000"/>
              </a:lnSpc>
              <a:spcBef>
                <a:spcPts val="120"/>
              </a:spcBef>
            </a:pPr>
            <a:r>
              <a:rPr sz="2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fullyParallel: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true, </a:t>
            </a:r>
            <a:r>
              <a:rPr sz="2600" spc="-15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reporter:</a:t>
            </a:r>
            <a:r>
              <a:rPr sz="2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'html',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00">
              <a:latin typeface="Courier New" panose="02070309020205020404"/>
              <a:cs typeface="Courier New" panose="02070309020205020404"/>
            </a:endParaRPr>
          </a:p>
          <a:p>
            <a:pPr marL="408940">
              <a:lnSpc>
                <a:spcPct val="100000"/>
              </a:lnSpc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600" spc="-6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 marR="5080" indent="85090">
              <a:lnSpc>
                <a:spcPts val="3410"/>
              </a:lnSpc>
              <a:spcBef>
                <a:spcPts val="135"/>
              </a:spcBef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 + geolocation, viewport, etc. </a:t>
            </a:r>
            <a:r>
              <a:rPr sz="2600" spc="-155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baseURL:</a:t>
            </a:r>
            <a:r>
              <a:rPr sz="2600" spc="-9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'http://localhost:3000',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 marR="601345">
              <a:lnSpc>
                <a:spcPts val="3410"/>
              </a:lnSpc>
              <a:spcBef>
                <a:spcPts val="95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screenshot:</a:t>
            </a:r>
            <a:r>
              <a:rPr sz="2600" spc="-9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'only-on-failure', </a:t>
            </a:r>
            <a:r>
              <a:rPr sz="2600" spc="-154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headless:</a:t>
            </a:r>
            <a:r>
              <a:rPr sz="2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false,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launchOptions:</a:t>
            </a:r>
            <a:r>
              <a:rPr sz="2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r>
              <a:rPr sz="26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slowMo:</a:t>
            </a:r>
            <a:r>
              <a:rPr sz="2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2000</a:t>
            </a:r>
            <a:r>
              <a:rPr sz="26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>
              <a:lnSpc>
                <a:spcPct val="100000"/>
              </a:lnSpc>
              <a:spcBef>
                <a:spcPts val="380"/>
              </a:spcBef>
            </a:pPr>
            <a:r>
              <a:rPr sz="2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1522475"/>
            <a:ext cx="6375400" cy="786193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by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browser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 marR="2782570">
              <a:lnSpc>
                <a:spcPts val="3500"/>
              </a:lnSpc>
              <a:spcBef>
                <a:spcPts val="6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600" spc="-5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'firefox', </a:t>
            </a:r>
            <a:r>
              <a:rPr sz="2600" spc="-154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6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...devices['Desktop</a:t>
            </a:r>
            <a:r>
              <a:rPr sz="2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Firefox’]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by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purpose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600" spc="-6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'Smoke',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05815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testMatch:</a:t>
            </a:r>
            <a:r>
              <a:rPr sz="2600" spc="-9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/.*smoke.spec.ts/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by</a:t>
            </a:r>
            <a:r>
              <a:rPr sz="2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environment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 marR="2583815">
              <a:lnSpc>
                <a:spcPts val="3410"/>
              </a:lnSpc>
              <a:spcBef>
                <a:spcPts val="13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600" spc="-1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'test-env’, </a:t>
            </a:r>
            <a:r>
              <a:rPr sz="2600" spc="-154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6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607695">
              <a:lnSpc>
                <a:spcPct val="100000"/>
              </a:lnSpc>
              <a:spcBef>
                <a:spcPts val="220"/>
              </a:spcBef>
            </a:pP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baseURL:</a:t>
            </a:r>
            <a:r>
              <a:rPr sz="2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'test.site.com',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08940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1164" y="6460433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1"/>
                </a:lnTo>
                <a:lnTo>
                  <a:pt x="7290" y="56659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6" y="1662482"/>
                </a:lnTo>
                <a:lnTo>
                  <a:pt x="8003644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59"/>
                </a:lnTo>
                <a:lnTo>
                  <a:pt x="8003644" y="27171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14033" y="6994652"/>
            <a:ext cx="4064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3600" b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1163" y="414395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7" y="1662482"/>
                </a:lnTo>
                <a:lnTo>
                  <a:pt x="8003645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60"/>
                </a:lnTo>
                <a:lnTo>
                  <a:pt x="8003645" y="27172"/>
                </a:lnTo>
                <a:lnTo>
                  <a:pt x="7974157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AD6E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89496" y="4678171"/>
            <a:ext cx="4513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Group</a:t>
            </a:r>
            <a:r>
              <a:rPr sz="3600" b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1163" y="182747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59" y="7290"/>
                </a:lnTo>
                <a:lnTo>
                  <a:pt x="27171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1" y="1642602"/>
                </a:lnTo>
                <a:lnTo>
                  <a:pt x="56659" y="1662483"/>
                </a:lnTo>
                <a:lnTo>
                  <a:pt x="92770" y="1669774"/>
                </a:lnTo>
                <a:lnTo>
                  <a:pt x="7938046" y="1669774"/>
                </a:lnTo>
                <a:lnTo>
                  <a:pt x="7974156" y="1662483"/>
                </a:lnTo>
                <a:lnTo>
                  <a:pt x="8003644" y="1642602"/>
                </a:lnTo>
                <a:lnTo>
                  <a:pt x="8023525" y="1613113"/>
                </a:lnTo>
                <a:lnTo>
                  <a:pt x="8030815" y="1577002"/>
                </a:lnTo>
                <a:lnTo>
                  <a:pt x="8030815" y="92770"/>
                </a:lnTo>
                <a:lnTo>
                  <a:pt x="8023525" y="56660"/>
                </a:lnTo>
                <a:lnTo>
                  <a:pt x="8003644" y="27172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C99F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70444" y="2361692"/>
            <a:ext cx="4551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Global</a:t>
            </a:r>
            <a:r>
              <a:rPr sz="3600" b="1" spc="-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61806" y="6989923"/>
            <a:ext cx="1081405" cy="774700"/>
          </a:xfrm>
          <a:custGeom>
            <a:avLst/>
            <a:gdLst/>
            <a:ahLst/>
            <a:cxnLst/>
            <a:rect l="l" t="t" r="r" b="b"/>
            <a:pathLst>
              <a:path w="1081404" h="774700">
                <a:moveTo>
                  <a:pt x="295131" y="432400"/>
                </a:moveTo>
                <a:lnTo>
                  <a:pt x="280934" y="437630"/>
                </a:lnTo>
                <a:lnTo>
                  <a:pt x="0" y="610698"/>
                </a:lnTo>
                <a:lnTo>
                  <a:pt x="288935" y="770054"/>
                </a:lnTo>
                <a:lnTo>
                  <a:pt x="303367" y="774594"/>
                </a:lnTo>
                <a:lnTo>
                  <a:pt x="317914" y="773293"/>
                </a:lnTo>
                <a:lnTo>
                  <a:pt x="330913" y="766631"/>
                </a:lnTo>
                <a:lnTo>
                  <a:pt x="340696" y="755091"/>
                </a:lnTo>
                <a:lnTo>
                  <a:pt x="345237" y="740659"/>
                </a:lnTo>
                <a:lnTo>
                  <a:pt x="343936" y="726111"/>
                </a:lnTo>
                <a:lnTo>
                  <a:pt x="337274" y="713112"/>
                </a:lnTo>
                <a:lnTo>
                  <a:pt x="325734" y="703328"/>
                </a:lnTo>
                <a:lnTo>
                  <a:pt x="223413" y="646896"/>
                </a:lnTo>
                <a:lnTo>
                  <a:pt x="78112" y="646896"/>
                </a:lnTo>
                <a:lnTo>
                  <a:pt x="73073" y="570863"/>
                </a:lnTo>
                <a:lnTo>
                  <a:pt x="141904" y="566301"/>
                </a:lnTo>
                <a:lnTo>
                  <a:pt x="211458" y="558746"/>
                </a:lnTo>
                <a:lnTo>
                  <a:pt x="320902" y="502507"/>
                </a:lnTo>
                <a:lnTo>
                  <a:pt x="338586" y="464282"/>
                </a:lnTo>
                <a:lnTo>
                  <a:pt x="333357" y="450085"/>
                </a:lnTo>
                <a:lnTo>
                  <a:pt x="323029" y="439028"/>
                </a:lnTo>
                <a:lnTo>
                  <a:pt x="309725" y="433000"/>
                </a:lnTo>
                <a:lnTo>
                  <a:pt x="295131" y="432400"/>
                </a:lnTo>
                <a:close/>
              </a:path>
              <a:path w="1081404" h="774700">
                <a:moveTo>
                  <a:pt x="141904" y="566301"/>
                </a:moveTo>
                <a:lnTo>
                  <a:pt x="73073" y="570863"/>
                </a:lnTo>
                <a:lnTo>
                  <a:pt x="78112" y="646896"/>
                </a:lnTo>
                <a:lnTo>
                  <a:pt x="148562" y="642227"/>
                </a:lnTo>
                <a:lnTo>
                  <a:pt x="156931" y="641318"/>
                </a:lnTo>
                <a:lnTo>
                  <a:pt x="95576" y="641318"/>
                </a:lnTo>
                <a:lnTo>
                  <a:pt x="93992" y="575517"/>
                </a:lnTo>
                <a:lnTo>
                  <a:pt x="202388" y="575517"/>
                </a:lnTo>
                <a:lnTo>
                  <a:pt x="217211" y="566385"/>
                </a:lnTo>
                <a:lnTo>
                  <a:pt x="141130" y="566385"/>
                </a:lnTo>
                <a:lnTo>
                  <a:pt x="141904" y="566301"/>
                </a:lnTo>
                <a:close/>
              </a:path>
              <a:path w="1081404" h="774700">
                <a:moveTo>
                  <a:pt x="204024" y="636202"/>
                </a:moveTo>
                <a:lnTo>
                  <a:pt x="148562" y="642227"/>
                </a:lnTo>
                <a:lnTo>
                  <a:pt x="78112" y="646896"/>
                </a:lnTo>
                <a:lnTo>
                  <a:pt x="223413" y="646896"/>
                </a:lnTo>
                <a:lnTo>
                  <a:pt x="204024" y="636202"/>
                </a:lnTo>
                <a:close/>
              </a:path>
              <a:path w="1081404" h="774700">
                <a:moveTo>
                  <a:pt x="93992" y="575517"/>
                </a:moveTo>
                <a:lnTo>
                  <a:pt x="95576" y="641318"/>
                </a:lnTo>
                <a:lnTo>
                  <a:pt x="151185" y="607060"/>
                </a:lnTo>
                <a:lnTo>
                  <a:pt x="93992" y="575517"/>
                </a:lnTo>
                <a:close/>
              </a:path>
              <a:path w="1081404" h="774700">
                <a:moveTo>
                  <a:pt x="151185" y="607060"/>
                </a:moveTo>
                <a:lnTo>
                  <a:pt x="95576" y="641318"/>
                </a:lnTo>
                <a:lnTo>
                  <a:pt x="156931" y="641318"/>
                </a:lnTo>
                <a:lnTo>
                  <a:pt x="204024" y="636202"/>
                </a:lnTo>
                <a:lnTo>
                  <a:pt x="151185" y="607060"/>
                </a:lnTo>
                <a:close/>
              </a:path>
              <a:path w="1081404" h="774700">
                <a:moveTo>
                  <a:pt x="279297" y="548530"/>
                </a:moveTo>
                <a:lnTo>
                  <a:pt x="235484" y="555128"/>
                </a:lnTo>
                <a:lnTo>
                  <a:pt x="151185" y="607060"/>
                </a:lnTo>
                <a:lnTo>
                  <a:pt x="204024" y="636202"/>
                </a:lnTo>
                <a:lnTo>
                  <a:pt x="292206" y="623646"/>
                </a:lnTo>
                <a:lnTo>
                  <a:pt x="360897" y="610375"/>
                </a:lnTo>
                <a:lnTo>
                  <a:pt x="426788" y="594716"/>
                </a:lnTo>
                <a:lnTo>
                  <a:pt x="489352" y="576858"/>
                </a:lnTo>
                <a:lnTo>
                  <a:pt x="547817" y="557058"/>
                </a:lnTo>
                <a:lnTo>
                  <a:pt x="569648" y="548679"/>
                </a:lnTo>
                <a:lnTo>
                  <a:pt x="278527" y="548679"/>
                </a:lnTo>
                <a:lnTo>
                  <a:pt x="279297" y="548530"/>
                </a:lnTo>
                <a:close/>
              </a:path>
              <a:path w="1081404" h="774700">
                <a:moveTo>
                  <a:pt x="202388" y="575517"/>
                </a:moveTo>
                <a:lnTo>
                  <a:pt x="93992" y="575517"/>
                </a:lnTo>
                <a:lnTo>
                  <a:pt x="151185" y="607060"/>
                </a:lnTo>
                <a:lnTo>
                  <a:pt x="202388" y="575517"/>
                </a:lnTo>
                <a:close/>
              </a:path>
              <a:path w="1081404" h="774700">
                <a:moveTo>
                  <a:pt x="142723" y="566247"/>
                </a:moveTo>
                <a:lnTo>
                  <a:pt x="141904" y="566301"/>
                </a:lnTo>
                <a:lnTo>
                  <a:pt x="141130" y="566385"/>
                </a:lnTo>
                <a:lnTo>
                  <a:pt x="142723" y="566247"/>
                </a:lnTo>
                <a:close/>
              </a:path>
              <a:path w="1081404" h="774700">
                <a:moveTo>
                  <a:pt x="217435" y="566247"/>
                </a:moveTo>
                <a:lnTo>
                  <a:pt x="142723" y="566247"/>
                </a:lnTo>
                <a:lnTo>
                  <a:pt x="141130" y="566385"/>
                </a:lnTo>
                <a:lnTo>
                  <a:pt x="217211" y="566385"/>
                </a:lnTo>
                <a:lnTo>
                  <a:pt x="217435" y="566247"/>
                </a:lnTo>
                <a:close/>
              </a:path>
              <a:path w="1081404" h="774700">
                <a:moveTo>
                  <a:pt x="211458" y="558746"/>
                </a:moveTo>
                <a:lnTo>
                  <a:pt x="141904" y="566301"/>
                </a:lnTo>
                <a:lnTo>
                  <a:pt x="142723" y="566247"/>
                </a:lnTo>
                <a:lnTo>
                  <a:pt x="217435" y="566247"/>
                </a:lnTo>
                <a:lnTo>
                  <a:pt x="229421" y="558863"/>
                </a:lnTo>
                <a:lnTo>
                  <a:pt x="210680" y="558863"/>
                </a:lnTo>
                <a:lnTo>
                  <a:pt x="211458" y="558746"/>
                </a:lnTo>
                <a:close/>
              </a:path>
              <a:path w="1081404" h="774700">
                <a:moveTo>
                  <a:pt x="212238" y="558661"/>
                </a:moveTo>
                <a:lnTo>
                  <a:pt x="211458" y="558746"/>
                </a:lnTo>
                <a:lnTo>
                  <a:pt x="210680" y="558863"/>
                </a:lnTo>
                <a:lnTo>
                  <a:pt x="212238" y="558661"/>
                </a:lnTo>
                <a:close/>
              </a:path>
              <a:path w="1081404" h="774700">
                <a:moveTo>
                  <a:pt x="229749" y="558661"/>
                </a:moveTo>
                <a:lnTo>
                  <a:pt x="212238" y="558661"/>
                </a:lnTo>
                <a:lnTo>
                  <a:pt x="210680" y="558863"/>
                </a:lnTo>
                <a:lnTo>
                  <a:pt x="229421" y="558863"/>
                </a:lnTo>
                <a:lnTo>
                  <a:pt x="229749" y="558661"/>
                </a:lnTo>
                <a:close/>
              </a:path>
              <a:path w="1081404" h="774700">
                <a:moveTo>
                  <a:pt x="235484" y="555128"/>
                </a:moveTo>
                <a:lnTo>
                  <a:pt x="211458" y="558746"/>
                </a:lnTo>
                <a:lnTo>
                  <a:pt x="212238" y="558661"/>
                </a:lnTo>
                <a:lnTo>
                  <a:pt x="229749" y="558661"/>
                </a:lnTo>
                <a:lnTo>
                  <a:pt x="235484" y="555128"/>
                </a:lnTo>
                <a:close/>
              </a:path>
              <a:path w="1081404" h="774700">
                <a:moveTo>
                  <a:pt x="280080" y="548412"/>
                </a:moveTo>
                <a:lnTo>
                  <a:pt x="279297" y="548530"/>
                </a:lnTo>
                <a:lnTo>
                  <a:pt x="278527" y="548679"/>
                </a:lnTo>
                <a:lnTo>
                  <a:pt x="280080" y="548412"/>
                </a:lnTo>
                <a:close/>
              </a:path>
              <a:path w="1081404" h="774700">
                <a:moveTo>
                  <a:pt x="570343" y="548412"/>
                </a:moveTo>
                <a:lnTo>
                  <a:pt x="280080" y="548412"/>
                </a:lnTo>
                <a:lnTo>
                  <a:pt x="278527" y="548679"/>
                </a:lnTo>
                <a:lnTo>
                  <a:pt x="569648" y="548679"/>
                </a:lnTo>
                <a:lnTo>
                  <a:pt x="570343" y="548412"/>
                </a:lnTo>
                <a:close/>
              </a:path>
              <a:path w="1081404" h="774700">
                <a:moveTo>
                  <a:pt x="344846" y="535867"/>
                </a:moveTo>
                <a:lnTo>
                  <a:pt x="279297" y="548530"/>
                </a:lnTo>
                <a:lnTo>
                  <a:pt x="280080" y="548412"/>
                </a:lnTo>
                <a:lnTo>
                  <a:pt x="570343" y="548412"/>
                </a:lnTo>
                <a:lnTo>
                  <a:pt x="575802" y="546317"/>
                </a:lnTo>
                <a:lnTo>
                  <a:pt x="600393" y="536053"/>
                </a:lnTo>
                <a:lnTo>
                  <a:pt x="344067" y="536053"/>
                </a:lnTo>
                <a:lnTo>
                  <a:pt x="344846" y="535867"/>
                </a:lnTo>
                <a:close/>
              </a:path>
              <a:path w="1081404" h="774700">
                <a:moveTo>
                  <a:pt x="345649" y="535712"/>
                </a:moveTo>
                <a:lnTo>
                  <a:pt x="344846" y="535867"/>
                </a:lnTo>
                <a:lnTo>
                  <a:pt x="344067" y="536053"/>
                </a:lnTo>
                <a:lnTo>
                  <a:pt x="345649" y="535712"/>
                </a:lnTo>
                <a:close/>
              </a:path>
              <a:path w="1081404" h="774700">
                <a:moveTo>
                  <a:pt x="601208" y="535712"/>
                </a:moveTo>
                <a:lnTo>
                  <a:pt x="345649" y="535712"/>
                </a:lnTo>
                <a:lnTo>
                  <a:pt x="344067" y="536053"/>
                </a:lnTo>
                <a:lnTo>
                  <a:pt x="600393" y="536053"/>
                </a:lnTo>
                <a:lnTo>
                  <a:pt x="601208" y="535712"/>
                </a:lnTo>
                <a:close/>
              </a:path>
              <a:path w="1081404" h="774700">
                <a:moveTo>
                  <a:pt x="407529" y="520971"/>
                </a:moveTo>
                <a:lnTo>
                  <a:pt x="344846" y="535867"/>
                </a:lnTo>
                <a:lnTo>
                  <a:pt x="345649" y="535712"/>
                </a:lnTo>
                <a:lnTo>
                  <a:pt x="601208" y="535712"/>
                </a:lnTo>
                <a:lnTo>
                  <a:pt x="602410" y="535211"/>
                </a:lnTo>
                <a:lnTo>
                  <a:pt x="627811" y="523664"/>
                </a:lnTo>
                <a:lnTo>
                  <a:pt x="632756" y="521210"/>
                </a:lnTo>
                <a:lnTo>
                  <a:pt x="406692" y="521210"/>
                </a:lnTo>
                <a:lnTo>
                  <a:pt x="407529" y="520971"/>
                </a:lnTo>
                <a:close/>
              </a:path>
              <a:path w="1081404" h="774700">
                <a:moveTo>
                  <a:pt x="408340" y="520778"/>
                </a:moveTo>
                <a:lnTo>
                  <a:pt x="407529" y="520971"/>
                </a:lnTo>
                <a:lnTo>
                  <a:pt x="406692" y="521210"/>
                </a:lnTo>
                <a:lnTo>
                  <a:pt x="408340" y="520778"/>
                </a:lnTo>
                <a:close/>
              </a:path>
              <a:path w="1081404" h="774700">
                <a:moveTo>
                  <a:pt x="633626" y="520778"/>
                </a:moveTo>
                <a:lnTo>
                  <a:pt x="408340" y="520778"/>
                </a:lnTo>
                <a:lnTo>
                  <a:pt x="406692" y="521210"/>
                </a:lnTo>
                <a:lnTo>
                  <a:pt x="632756" y="521210"/>
                </a:lnTo>
                <a:lnTo>
                  <a:pt x="633626" y="520778"/>
                </a:lnTo>
                <a:close/>
              </a:path>
              <a:path w="1081404" h="774700">
                <a:moveTo>
                  <a:pt x="466663" y="504090"/>
                </a:moveTo>
                <a:lnTo>
                  <a:pt x="407529" y="520971"/>
                </a:lnTo>
                <a:lnTo>
                  <a:pt x="408340" y="520778"/>
                </a:lnTo>
                <a:lnTo>
                  <a:pt x="633626" y="520778"/>
                </a:lnTo>
                <a:lnTo>
                  <a:pt x="651946" y="511686"/>
                </a:lnTo>
                <a:lnTo>
                  <a:pt x="665368" y="504388"/>
                </a:lnTo>
                <a:lnTo>
                  <a:pt x="465785" y="504388"/>
                </a:lnTo>
                <a:lnTo>
                  <a:pt x="466663" y="504090"/>
                </a:lnTo>
                <a:close/>
              </a:path>
              <a:path w="1081404" h="774700">
                <a:moveTo>
                  <a:pt x="467547" y="503838"/>
                </a:moveTo>
                <a:lnTo>
                  <a:pt x="466663" y="504090"/>
                </a:lnTo>
                <a:lnTo>
                  <a:pt x="465785" y="504388"/>
                </a:lnTo>
                <a:lnTo>
                  <a:pt x="467547" y="503838"/>
                </a:lnTo>
                <a:close/>
              </a:path>
              <a:path w="1081404" h="774700">
                <a:moveTo>
                  <a:pt x="666380" y="503838"/>
                </a:moveTo>
                <a:lnTo>
                  <a:pt x="467547" y="503838"/>
                </a:lnTo>
                <a:lnTo>
                  <a:pt x="465785" y="504388"/>
                </a:lnTo>
                <a:lnTo>
                  <a:pt x="665368" y="504388"/>
                </a:lnTo>
                <a:lnTo>
                  <a:pt x="666380" y="503838"/>
                </a:lnTo>
                <a:close/>
              </a:path>
              <a:path w="1081404" h="774700">
                <a:moveTo>
                  <a:pt x="698175" y="485129"/>
                </a:moveTo>
                <a:lnTo>
                  <a:pt x="522653" y="485129"/>
                </a:lnTo>
                <a:lnTo>
                  <a:pt x="521221" y="485646"/>
                </a:lnTo>
                <a:lnTo>
                  <a:pt x="466663" y="504090"/>
                </a:lnTo>
                <a:lnTo>
                  <a:pt x="467547" y="503838"/>
                </a:lnTo>
                <a:lnTo>
                  <a:pt x="666380" y="503838"/>
                </a:lnTo>
                <a:lnTo>
                  <a:pt x="674759" y="499281"/>
                </a:lnTo>
                <a:lnTo>
                  <a:pt x="696196" y="486444"/>
                </a:lnTo>
                <a:lnTo>
                  <a:pt x="698175" y="485129"/>
                </a:lnTo>
                <a:close/>
              </a:path>
              <a:path w="1081404" h="774700">
                <a:moveTo>
                  <a:pt x="521934" y="485373"/>
                </a:moveTo>
                <a:lnTo>
                  <a:pt x="521126" y="485646"/>
                </a:lnTo>
                <a:lnTo>
                  <a:pt x="521934" y="485373"/>
                </a:lnTo>
                <a:close/>
              </a:path>
              <a:path w="1081404" h="774700">
                <a:moveTo>
                  <a:pt x="522653" y="485129"/>
                </a:moveTo>
                <a:lnTo>
                  <a:pt x="521934" y="485373"/>
                </a:lnTo>
                <a:lnTo>
                  <a:pt x="521221" y="485646"/>
                </a:lnTo>
                <a:lnTo>
                  <a:pt x="522653" y="485129"/>
                </a:lnTo>
                <a:close/>
              </a:path>
              <a:path w="1081404" h="774700">
                <a:moveTo>
                  <a:pt x="712866" y="475374"/>
                </a:moveTo>
                <a:lnTo>
                  <a:pt x="547983" y="475374"/>
                </a:lnTo>
                <a:lnTo>
                  <a:pt x="546959" y="475785"/>
                </a:lnTo>
                <a:lnTo>
                  <a:pt x="521934" y="485373"/>
                </a:lnTo>
                <a:lnTo>
                  <a:pt x="522653" y="485129"/>
                </a:lnTo>
                <a:lnTo>
                  <a:pt x="698175" y="485129"/>
                </a:lnTo>
                <a:lnTo>
                  <a:pt x="712866" y="475374"/>
                </a:lnTo>
                <a:close/>
              </a:path>
              <a:path w="1081404" h="774700">
                <a:moveTo>
                  <a:pt x="547475" y="475569"/>
                </a:moveTo>
                <a:lnTo>
                  <a:pt x="546914" y="475785"/>
                </a:lnTo>
                <a:lnTo>
                  <a:pt x="547475" y="475569"/>
                </a:lnTo>
                <a:close/>
              </a:path>
              <a:path w="1081404" h="774700">
                <a:moveTo>
                  <a:pt x="727026" y="465119"/>
                </a:moveTo>
                <a:lnTo>
                  <a:pt x="572510" y="465119"/>
                </a:lnTo>
                <a:lnTo>
                  <a:pt x="571419" y="465595"/>
                </a:lnTo>
                <a:lnTo>
                  <a:pt x="547475" y="475569"/>
                </a:lnTo>
                <a:lnTo>
                  <a:pt x="547983" y="475374"/>
                </a:lnTo>
                <a:lnTo>
                  <a:pt x="712866" y="475374"/>
                </a:lnTo>
                <a:lnTo>
                  <a:pt x="716202" y="473160"/>
                </a:lnTo>
                <a:lnTo>
                  <a:pt x="727026" y="465119"/>
                </a:lnTo>
                <a:close/>
              </a:path>
              <a:path w="1081404" h="774700">
                <a:moveTo>
                  <a:pt x="571981" y="465340"/>
                </a:moveTo>
                <a:lnTo>
                  <a:pt x="571369" y="465595"/>
                </a:lnTo>
                <a:lnTo>
                  <a:pt x="571981" y="465340"/>
                </a:lnTo>
                <a:close/>
              </a:path>
              <a:path w="1081404" h="774700">
                <a:moveTo>
                  <a:pt x="740477" y="454563"/>
                </a:moveTo>
                <a:lnTo>
                  <a:pt x="595688" y="454563"/>
                </a:lnTo>
                <a:lnTo>
                  <a:pt x="594517" y="455119"/>
                </a:lnTo>
                <a:lnTo>
                  <a:pt x="571981" y="465340"/>
                </a:lnTo>
                <a:lnTo>
                  <a:pt x="572510" y="465119"/>
                </a:lnTo>
                <a:lnTo>
                  <a:pt x="727026" y="465119"/>
                </a:lnTo>
                <a:lnTo>
                  <a:pt x="734722" y="459402"/>
                </a:lnTo>
                <a:lnTo>
                  <a:pt x="740477" y="454563"/>
                </a:lnTo>
                <a:close/>
              </a:path>
              <a:path w="1081404" h="774700">
                <a:moveTo>
                  <a:pt x="595091" y="454834"/>
                </a:moveTo>
                <a:lnTo>
                  <a:pt x="594464" y="455119"/>
                </a:lnTo>
                <a:lnTo>
                  <a:pt x="595091" y="454834"/>
                </a:lnTo>
                <a:close/>
              </a:path>
              <a:path w="1081404" h="774700">
                <a:moveTo>
                  <a:pt x="753126" y="443746"/>
                </a:moveTo>
                <a:lnTo>
                  <a:pt x="617433" y="443746"/>
                </a:lnTo>
                <a:lnTo>
                  <a:pt x="616169" y="444404"/>
                </a:lnTo>
                <a:lnTo>
                  <a:pt x="595091" y="454834"/>
                </a:lnTo>
                <a:lnTo>
                  <a:pt x="595688" y="454563"/>
                </a:lnTo>
                <a:lnTo>
                  <a:pt x="740477" y="454563"/>
                </a:lnTo>
                <a:lnTo>
                  <a:pt x="751700" y="445126"/>
                </a:lnTo>
                <a:lnTo>
                  <a:pt x="753126" y="443746"/>
                </a:lnTo>
                <a:close/>
              </a:path>
              <a:path w="1081404" h="774700">
                <a:moveTo>
                  <a:pt x="616816" y="444053"/>
                </a:moveTo>
                <a:lnTo>
                  <a:pt x="616107" y="444404"/>
                </a:lnTo>
                <a:lnTo>
                  <a:pt x="616816" y="444053"/>
                </a:lnTo>
                <a:close/>
              </a:path>
              <a:path w="1081404" h="774700">
                <a:moveTo>
                  <a:pt x="617433" y="443746"/>
                </a:moveTo>
                <a:lnTo>
                  <a:pt x="616816" y="444053"/>
                </a:lnTo>
                <a:lnTo>
                  <a:pt x="616169" y="444404"/>
                </a:lnTo>
                <a:lnTo>
                  <a:pt x="617433" y="443746"/>
                </a:lnTo>
                <a:close/>
              </a:path>
              <a:path w="1081404" h="774700">
                <a:moveTo>
                  <a:pt x="764530" y="432716"/>
                </a:moveTo>
                <a:lnTo>
                  <a:pt x="637661" y="432716"/>
                </a:lnTo>
                <a:lnTo>
                  <a:pt x="636287" y="433501"/>
                </a:lnTo>
                <a:lnTo>
                  <a:pt x="616816" y="444053"/>
                </a:lnTo>
                <a:lnTo>
                  <a:pt x="617433" y="443746"/>
                </a:lnTo>
                <a:lnTo>
                  <a:pt x="753126" y="443746"/>
                </a:lnTo>
                <a:lnTo>
                  <a:pt x="764530" y="432716"/>
                </a:lnTo>
                <a:close/>
              </a:path>
              <a:path w="1081404" h="774700">
                <a:moveTo>
                  <a:pt x="636970" y="433092"/>
                </a:moveTo>
                <a:lnTo>
                  <a:pt x="636218" y="433501"/>
                </a:lnTo>
                <a:lnTo>
                  <a:pt x="636970" y="433092"/>
                </a:lnTo>
                <a:close/>
              </a:path>
              <a:path w="1081404" h="774700">
                <a:moveTo>
                  <a:pt x="637661" y="432716"/>
                </a:moveTo>
                <a:lnTo>
                  <a:pt x="636970" y="433092"/>
                </a:lnTo>
                <a:lnTo>
                  <a:pt x="636287" y="433501"/>
                </a:lnTo>
                <a:lnTo>
                  <a:pt x="637661" y="432716"/>
                </a:lnTo>
                <a:close/>
              </a:path>
              <a:path w="1081404" h="774700">
                <a:moveTo>
                  <a:pt x="774748" y="421526"/>
                </a:moveTo>
                <a:lnTo>
                  <a:pt x="656283" y="421526"/>
                </a:lnTo>
                <a:lnTo>
                  <a:pt x="654784" y="422473"/>
                </a:lnTo>
                <a:lnTo>
                  <a:pt x="636970" y="433092"/>
                </a:lnTo>
                <a:lnTo>
                  <a:pt x="637661" y="432716"/>
                </a:lnTo>
                <a:lnTo>
                  <a:pt x="764530" y="432716"/>
                </a:lnTo>
                <a:lnTo>
                  <a:pt x="767063" y="430267"/>
                </a:lnTo>
                <a:lnTo>
                  <a:pt x="774748" y="421526"/>
                </a:lnTo>
                <a:close/>
              </a:path>
              <a:path w="1081404" h="774700">
                <a:moveTo>
                  <a:pt x="655519" y="421984"/>
                </a:moveTo>
                <a:lnTo>
                  <a:pt x="654704" y="422473"/>
                </a:lnTo>
                <a:lnTo>
                  <a:pt x="655519" y="421984"/>
                </a:lnTo>
                <a:close/>
              </a:path>
              <a:path w="1081404" h="774700">
                <a:moveTo>
                  <a:pt x="656283" y="421526"/>
                </a:moveTo>
                <a:lnTo>
                  <a:pt x="655519" y="421984"/>
                </a:lnTo>
                <a:lnTo>
                  <a:pt x="654784" y="422473"/>
                </a:lnTo>
                <a:lnTo>
                  <a:pt x="656283" y="421526"/>
                </a:lnTo>
                <a:close/>
              </a:path>
              <a:path w="1081404" h="774700">
                <a:moveTo>
                  <a:pt x="783980" y="410235"/>
                </a:moveTo>
                <a:lnTo>
                  <a:pt x="673214" y="410235"/>
                </a:lnTo>
                <a:lnTo>
                  <a:pt x="671570" y="411389"/>
                </a:lnTo>
                <a:lnTo>
                  <a:pt x="655519" y="421984"/>
                </a:lnTo>
                <a:lnTo>
                  <a:pt x="656283" y="421526"/>
                </a:lnTo>
                <a:lnTo>
                  <a:pt x="774748" y="421526"/>
                </a:lnTo>
                <a:lnTo>
                  <a:pt x="780721" y="414735"/>
                </a:lnTo>
                <a:lnTo>
                  <a:pt x="783980" y="410235"/>
                </a:lnTo>
                <a:close/>
              </a:path>
              <a:path w="1081404" h="774700">
                <a:moveTo>
                  <a:pt x="672373" y="410793"/>
                </a:moveTo>
                <a:lnTo>
                  <a:pt x="671475" y="411389"/>
                </a:lnTo>
                <a:lnTo>
                  <a:pt x="672373" y="410793"/>
                </a:lnTo>
                <a:close/>
              </a:path>
              <a:path w="1081404" h="774700">
                <a:moveTo>
                  <a:pt x="673214" y="410235"/>
                </a:moveTo>
                <a:lnTo>
                  <a:pt x="672373" y="410793"/>
                </a:lnTo>
                <a:lnTo>
                  <a:pt x="671570" y="411389"/>
                </a:lnTo>
                <a:lnTo>
                  <a:pt x="673214" y="410235"/>
                </a:lnTo>
                <a:close/>
              </a:path>
              <a:path w="1081404" h="774700">
                <a:moveTo>
                  <a:pt x="792179" y="398917"/>
                </a:moveTo>
                <a:lnTo>
                  <a:pt x="688362" y="398917"/>
                </a:lnTo>
                <a:lnTo>
                  <a:pt x="686560" y="400340"/>
                </a:lnTo>
                <a:lnTo>
                  <a:pt x="672373" y="410793"/>
                </a:lnTo>
                <a:lnTo>
                  <a:pt x="673214" y="410235"/>
                </a:lnTo>
                <a:lnTo>
                  <a:pt x="783980" y="410235"/>
                </a:lnTo>
                <a:lnTo>
                  <a:pt x="792179" y="398917"/>
                </a:lnTo>
                <a:close/>
              </a:path>
              <a:path w="1081404" h="774700">
                <a:moveTo>
                  <a:pt x="687428" y="399611"/>
                </a:moveTo>
                <a:lnTo>
                  <a:pt x="686446" y="400340"/>
                </a:lnTo>
                <a:lnTo>
                  <a:pt x="687428" y="399611"/>
                </a:lnTo>
                <a:close/>
              </a:path>
              <a:path w="1081404" h="774700">
                <a:moveTo>
                  <a:pt x="688362" y="398917"/>
                </a:moveTo>
                <a:lnTo>
                  <a:pt x="687428" y="399611"/>
                </a:lnTo>
                <a:lnTo>
                  <a:pt x="686560" y="400340"/>
                </a:lnTo>
                <a:lnTo>
                  <a:pt x="688362" y="398917"/>
                </a:lnTo>
                <a:close/>
              </a:path>
              <a:path w="1081404" h="774700">
                <a:moveTo>
                  <a:pt x="700627" y="388512"/>
                </a:moveTo>
                <a:lnTo>
                  <a:pt x="687428" y="399611"/>
                </a:lnTo>
                <a:lnTo>
                  <a:pt x="688362" y="398917"/>
                </a:lnTo>
                <a:lnTo>
                  <a:pt x="792179" y="398917"/>
                </a:lnTo>
                <a:lnTo>
                  <a:pt x="792537" y="398423"/>
                </a:lnTo>
                <a:lnTo>
                  <a:pt x="797647" y="389431"/>
                </a:lnTo>
                <a:lnTo>
                  <a:pt x="699677" y="389431"/>
                </a:lnTo>
                <a:lnTo>
                  <a:pt x="700627" y="388512"/>
                </a:lnTo>
                <a:close/>
              </a:path>
              <a:path w="1081404" h="774700">
                <a:moveTo>
                  <a:pt x="701644" y="387657"/>
                </a:moveTo>
                <a:lnTo>
                  <a:pt x="700627" y="388512"/>
                </a:lnTo>
                <a:lnTo>
                  <a:pt x="699677" y="389431"/>
                </a:lnTo>
                <a:lnTo>
                  <a:pt x="701644" y="387657"/>
                </a:lnTo>
                <a:close/>
              </a:path>
              <a:path w="1081404" h="774700">
                <a:moveTo>
                  <a:pt x="798655" y="387657"/>
                </a:moveTo>
                <a:lnTo>
                  <a:pt x="701644" y="387657"/>
                </a:lnTo>
                <a:lnTo>
                  <a:pt x="699677" y="389431"/>
                </a:lnTo>
                <a:lnTo>
                  <a:pt x="797647" y="389431"/>
                </a:lnTo>
                <a:lnTo>
                  <a:pt x="798655" y="387657"/>
                </a:lnTo>
                <a:close/>
              </a:path>
              <a:path w="1081404" h="774700">
                <a:moveTo>
                  <a:pt x="711871" y="377637"/>
                </a:moveTo>
                <a:lnTo>
                  <a:pt x="700627" y="388512"/>
                </a:lnTo>
                <a:lnTo>
                  <a:pt x="701644" y="387657"/>
                </a:lnTo>
                <a:lnTo>
                  <a:pt x="798655" y="387657"/>
                </a:lnTo>
                <a:lnTo>
                  <a:pt x="802312" y="381222"/>
                </a:lnTo>
                <a:lnTo>
                  <a:pt x="803308" y="378792"/>
                </a:lnTo>
                <a:lnTo>
                  <a:pt x="710855" y="378792"/>
                </a:lnTo>
                <a:lnTo>
                  <a:pt x="711871" y="377637"/>
                </a:lnTo>
                <a:close/>
              </a:path>
              <a:path w="1081404" h="774700">
                <a:moveTo>
                  <a:pt x="712980" y="376565"/>
                </a:moveTo>
                <a:lnTo>
                  <a:pt x="711871" y="377637"/>
                </a:lnTo>
                <a:lnTo>
                  <a:pt x="710855" y="378792"/>
                </a:lnTo>
                <a:lnTo>
                  <a:pt x="712980" y="376565"/>
                </a:lnTo>
                <a:close/>
              </a:path>
              <a:path w="1081404" h="774700">
                <a:moveTo>
                  <a:pt x="804222" y="376565"/>
                </a:moveTo>
                <a:lnTo>
                  <a:pt x="712980" y="376565"/>
                </a:lnTo>
                <a:lnTo>
                  <a:pt x="710855" y="378792"/>
                </a:lnTo>
                <a:lnTo>
                  <a:pt x="803308" y="378792"/>
                </a:lnTo>
                <a:lnTo>
                  <a:pt x="804222" y="376565"/>
                </a:lnTo>
                <a:close/>
              </a:path>
              <a:path w="1081404" h="774700">
                <a:moveTo>
                  <a:pt x="721123" y="367116"/>
                </a:moveTo>
                <a:lnTo>
                  <a:pt x="711871" y="377637"/>
                </a:lnTo>
                <a:lnTo>
                  <a:pt x="712980" y="376565"/>
                </a:lnTo>
                <a:lnTo>
                  <a:pt x="804222" y="376565"/>
                </a:lnTo>
                <a:lnTo>
                  <a:pt x="807499" y="368576"/>
                </a:lnTo>
                <a:lnTo>
                  <a:pt x="720065" y="368576"/>
                </a:lnTo>
                <a:lnTo>
                  <a:pt x="721123" y="367116"/>
                </a:lnTo>
                <a:close/>
              </a:path>
              <a:path w="1081404" h="774700">
                <a:moveTo>
                  <a:pt x="722308" y="365768"/>
                </a:moveTo>
                <a:lnTo>
                  <a:pt x="721123" y="367116"/>
                </a:lnTo>
                <a:lnTo>
                  <a:pt x="720065" y="368576"/>
                </a:lnTo>
                <a:lnTo>
                  <a:pt x="722308" y="365768"/>
                </a:lnTo>
                <a:close/>
              </a:path>
              <a:path w="1081404" h="774700">
                <a:moveTo>
                  <a:pt x="808650" y="365768"/>
                </a:moveTo>
                <a:lnTo>
                  <a:pt x="722308" y="365768"/>
                </a:lnTo>
                <a:lnTo>
                  <a:pt x="720065" y="368576"/>
                </a:lnTo>
                <a:lnTo>
                  <a:pt x="807499" y="368576"/>
                </a:lnTo>
                <a:lnTo>
                  <a:pt x="808650" y="365768"/>
                </a:lnTo>
                <a:close/>
              </a:path>
              <a:path w="1081404" h="774700">
                <a:moveTo>
                  <a:pt x="728363" y="357120"/>
                </a:moveTo>
                <a:lnTo>
                  <a:pt x="721123" y="367116"/>
                </a:lnTo>
                <a:lnTo>
                  <a:pt x="722308" y="365768"/>
                </a:lnTo>
                <a:lnTo>
                  <a:pt x="808650" y="365768"/>
                </a:lnTo>
                <a:lnTo>
                  <a:pt x="809758" y="363068"/>
                </a:lnTo>
                <a:lnTo>
                  <a:pt x="810784" y="358947"/>
                </a:lnTo>
                <a:lnTo>
                  <a:pt x="727325" y="358947"/>
                </a:lnTo>
                <a:lnTo>
                  <a:pt x="728363" y="357120"/>
                </a:lnTo>
                <a:close/>
              </a:path>
              <a:path w="1081404" h="774700">
                <a:moveTo>
                  <a:pt x="729594" y="355420"/>
                </a:moveTo>
                <a:lnTo>
                  <a:pt x="728363" y="357120"/>
                </a:lnTo>
                <a:lnTo>
                  <a:pt x="727325" y="358947"/>
                </a:lnTo>
                <a:lnTo>
                  <a:pt x="729594" y="355420"/>
                </a:lnTo>
                <a:close/>
              </a:path>
              <a:path w="1081404" h="774700">
                <a:moveTo>
                  <a:pt x="811662" y="355420"/>
                </a:moveTo>
                <a:lnTo>
                  <a:pt x="729594" y="355420"/>
                </a:lnTo>
                <a:lnTo>
                  <a:pt x="727325" y="358947"/>
                </a:lnTo>
                <a:lnTo>
                  <a:pt x="810784" y="358947"/>
                </a:lnTo>
                <a:lnTo>
                  <a:pt x="811662" y="355420"/>
                </a:lnTo>
                <a:close/>
              </a:path>
              <a:path w="1081404" h="774700">
                <a:moveTo>
                  <a:pt x="733657" y="347805"/>
                </a:moveTo>
                <a:lnTo>
                  <a:pt x="728363" y="357120"/>
                </a:lnTo>
                <a:lnTo>
                  <a:pt x="729594" y="355420"/>
                </a:lnTo>
                <a:lnTo>
                  <a:pt x="811662" y="355420"/>
                </a:lnTo>
                <a:lnTo>
                  <a:pt x="812999" y="350053"/>
                </a:lnTo>
                <a:lnTo>
                  <a:pt x="732735" y="350053"/>
                </a:lnTo>
                <a:lnTo>
                  <a:pt x="733657" y="347805"/>
                </a:lnTo>
                <a:close/>
              </a:path>
              <a:path w="1081404" h="774700">
                <a:moveTo>
                  <a:pt x="734861" y="345687"/>
                </a:moveTo>
                <a:lnTo>
                  <a:pt x="733657" y="347805"/>
                </a:lnTo>
                <a:lnTo>
                  <a:pt x="732735" y="350053"/>
                </a:lnTo>
                <a:lnTo>
                  <a:pt x="734861" y="345687"/>
                </a:lnTo>
                <a:close/>
              </a:path>
              <a:path w="1081404" h="774700">
                <a:moveTo>
                  <a:pt x="814086" y="345687"/>
                </a:moveTo>
                <a:lnTo>
                  <a:pt x="734861" y="345687"/>
                </a:lnTo>
                <a:lnTo>
                  <a:pt x="732735" y="350053"/>
                </a:lnTo>
                <a:lnTo>
                  <a:pt x="812999" y="350053"/>
                </a:lnTo>
                <a:lnTo>
                  <a:pt x="814086" y="345687"/>
                </a:lnTo>
                <a:close/>
              </a:path>
              <a:path w="1081404" h="774700">
                <a:moveTo>
                  <a:pt x="737154" y="339280"/>
                </a:moveTo>
                <a:lnTo>
                  <a:pt x="733657" y="347805"/>
                </a:lnTo>
                <a:lnTo>
                  <a:pt x="734861" y="345687"/>
                </a:lnTo>
                <a:lnTo>
                  <a:pt x="814086" y="345687"/>
                </a:lnTo>
                <a:lnTo>
                  <a:pt x="814501" y="344021"/>
                </a:lnTo>
                <a:lnTo>
                  <a:pt x="814674" y="341966"/>
                </a:lnTo>
                <a:lnTo>
                  <a:pt x="736485" y="341966"/>
                </a:lnTo>
                <a:lnTo>
                  <a:pt x="737154" y="339280"/>
                </a:lnTo>
                <a:close/>
              </a:path>
              <a:path w="1081404" h="774700">
                <a:moveTo>
                  <a:pt x="738206" y="336716"/>
                </a:moveTo>
                <a:lnTo>
                  <a:pt x="737154" y="339280"/>
                </a:lnTo>
                <a:lnTo>
                  <a:pt x="736485" y="341966"/>
                </a:lnTo>
                <a:lnTo>
                  <a:pt x="738206" y="336716"/>
                </a:lnTo>
                <a:close/>
              </a:path>
              <a:path w="1081404" h="774700">
                <a:moveTo>
                  <a:pt x="815115" y="336716"/>
                </a:moveTo>
                <a:lnTo>
                  <a:pt x="738206" y="336716"/>
                </a:lnTo>
                <a:lnTo>
                  <a:pt x="736485" y="341966"/>
                </a:lnTo>
                <a:lnTo>
                  <a:pt x="814674" y="341966"/>
                </a:lnTo>
                <a:lnTo>
                  <a:pt x="815115" y="336716"/>
                </a:lnTo>
                <a:close/>
              </a:path>
              <a:path w="1081404" h="774700">
                <a:moveTo>
                  <a:pt x="739081" y="331544"/>
                </a:moveTo>
                <a:lnTo>
                  <a:pt x="737154" y="339280"/>
                </a:lnTo>
                <a:lnTo>
                  <a:pt x="738206" y="336716"/>
                </a:lnTo>
                <a:lnTo>
                  <a:pt x="815115" y="336716"/>
                </a:lnTo>
                <a:lnTo>
                  <a:pt x="815294" y="334592"/>
                </a:lnTo>
                <a:lnTo>
                  <a:pt x="738825" y="334592"/>
                </a:lnTo>
                <a:lnTo>
                  <a:pt x="739081" y="331544"/>
                </a:lnTo>
                <a:close/>
              </a:path>
              <a:path w="1081404" h="774700">
                <a:moveTo>
                  <a:pt x="739820" y="328575"/>
                </a:moveTo>
                <a:lnTo>
                  <a:pt x="739081" y="331544"/>
                </a:lnTo>
                <a:lnTo>
                  <a:pt x="738825" y="334592"/>
                </a:lnTo>
                <a:lnTo>
                  <a:pt x="739820" y="328575"/>
                </a:lnTo>
                <a:close/>
              </a:path>
              <a:path w="1081404" h="774700">
                <a:moveTo>
                  <a:pt x="815799" y="328575"/>
                </a:moveTo>
                <a:lnTo>
                  <a:pt x="739820" y="328575"/>
                </a:lnTo>
                <a:lnTo>
                  <a:pt x="738825" y="334592"/>
                </a:lnTo>
                <a:lnTo>
                  <a:pt x="815294" y="334592"/>
                </a:lnTo>
                <a:lnTo>
                  <a:pt x="815799" y="328575"/>
                </a:lnTo>
                <a:close/>
              </a:path>
              <a:path w="1081404" h="774700">
                <a:moveTo>
                  <a:pt x="816303" y="321175"/>
                </a:moveTo>
                <a:lnTo>
                  <a:pt x="739952" y="321175"/>
                </a:lnTo>
                <a:lnTo>
                  <a:pt x="739081" y="331544"/>
                </a:lnTo>
                <a:lnTo>
                  <a:pt x="739820" y="328575"/>
                </a:lnTo>
                <a:lnTo>
                  <a:pt x="815799" y="328575"/>
                </a:lnTo>
                <a:lnTo>
                  <a:pt x="815916" y="327183"/>
                </a:lnTo>
                <a:lnTo>
                  <a:pt x="816303" y="321175"/>
                </a:lnTo>
                <a:close/>
              </a:path>
              <a:path w="1081404" h="774700">
                <a:moveTo>
                  <a:pt x="1076358" y="0"/>
                </a:moveTo>
                <a:lnTo>
                  <a:pt x="1014102" y="7249"/>
                </a:lnTo>
                <a:lnTo>
                  <a:pt x="952715" y="27776"/>
                </a:lnTo>
                <a:lnTo>
                  <a:pt x="896053" y="59272"/>
                </a:lnTo>
                <a:lnTo>
                  <a:pt x="845574" y="99900"/>
                </a:lnTo>
                <a:lnTo>
                  <a:pt x="802811" y="148094"/>
                </a:lnTo>
                <a:lnTo>
                  <a:pt x="769486" y="202477"/>
                </a:lnTo>
                <a:lnTo>
                  <a:pt x="747637" y="261752"/>
                </a:lnTo>
                <a:lnTo>
                  <a:pt x="739923" y="321521"/>
                </a:lnTo>
                <a:lnTo>
                  <a:pt x="739952" y="321175"/>
                </a:lnTo>
                <a:lnTo>
                  <a:pt x="816303" y="321175"/>
                </a:lnTo>
                <a:lnTo>
                  <a:pt x="817367" y="304633"/>
                </a:lnTo>
                <a:lnTo>
                  <a:pt x="817081" y="304633"/>
                </a:lnTo>
                <a:lnTo>
                  <a:pt x="817665" y="300003"/>
                </a:lnTo>
                <a:lnTo>
                  <a:pt x="817956" y="300003"/>
                </a:lnTo>
                <a:lnTo>
                  <a:pt x="821315" y="282233"/>
                </a:lnTo>
                <a:lnTo>
                  <a:pt x="821065" y="282233"/>
                </a:lnTo>
                <a:lnTo>
                  <a:pt x="822109" y="278034"/>
                </a:lnTo>
                <a:lnTo>
                  <a:pt x="822366" y="278034"/>
                </a:lnTo>
                <a:lnTo>
                  <a:pt x="828011" y="259814"/>
                </a:lnTo>
                <a:lnTo>
                  <a:pt x="827791" y="259814"/>
                </a:lnTo>
                <a:lnTo>
                  <a:pt x="829176" y="256053"/>
                </a:lnTo>
                <a:lnTo>
                  <a:pt x="829406" y="256053"/>
                </a:lnTo>
                <a:lnTo>
                  <a:pt x="837325" y="237615"/>
                </a:lnTo>
                <a:lnTo>
                  <a:pt x="837126" y="237615"/>
                </a:lnTo>
                <a:lnTo>
                  <a:pt x="838765" y="234264"/>
                </a:lnTo>
                <a:lnTo>
                  <a:pt x="838973" y="234264"/>
                </a:lnTo>
                <a:lnTo>
                  <a:pt x="849095" y="215893"/>
                </a:lnTo>
                <a:lnTo>
                  <a:pt x="848911" y="215893"/>
                </a:lnTo>
                <a:lnTo>
                  <a:pt x="850742" y="212904"/>
                </a:lnTo>
                <a:lnTo>
                  <a:pt x="850937" y="212904"/>
                </a:lnTo>
                <a:lnTo>
                  <a:pt x="863134" y="194909"/>
                </a:lnTo>
                <a:lnTo>
                  <a:pt x="862957" y="194909"/>
                </a:lnTo>
                <a:lnTo>
                  <a:pt x="864950" y="192231"/>
                </a:lnTo>
                <a:lnTo>
                  <a:pt x="865137" y="192231"/>
                </a:lnTo>
                <a:lnTo>
                  <a:pt x="879231" y="174919"/>
                </a:lnTo>
                <a:lnTo>
                  <a:pt x="879055" y="174919"/>
                </a:lnTo>
                <a:lnTo>
                  <a:pt x="881198" y="172504"/>
                </a:lnTo>
                <a:lnTo>
                  <a:pt x="881389" y="172504"/>
                </a:lnTo>
                <a:lnTo>
                  <a:pt x="897164" y="156171"/>
                </a:lnTo>
                <a:lnTo>
                  <a:pt x="896980" y="156171"/>
                </a:lnTo>
                <a:lnTo>
                  <a:pt x="899279" y="153982"/>
                </a:lnTo>
                <a:lnTo>
                  <a:pt x="899479" y="153982"/>
                </a:lnTo>
                <a:lnTo>
                  <a:pt x="916691" y="138903"/>
                </a:lnTo>
                <a:lnTo>
                  <a:pt x="916490" y="138903"/>
                </a:lnTo>
                <a:lnTo>
                  <a:pt x="918964" y="136912"/>
                </a:lnTo>
                <a:lnTo>
                  <a:pt x="919187" y="136912"/>
                </a:lnTo>
                <a:lnTo>
                  <a:pt x="937567" y="123341"/>
                </a:lnTo>
                <a:lnTo>
                  <a:pt x="937337" y="123341"/>
                </a:lnTo>
                <a:lnTo>
                  <a:pt x="940017" y="121532"/>
                </a:lnTo>
                <a:lnTo>
                  <a:pt x="940279" y="121532"/>
                </a:lnTo>
                <a:lnTo>
                  <a:pt x="959544" y="109689"/>
                </a:lnTo>
                <a:lnTo>
                  <a:pt x="959264" y="109689"/>
                </a:lnTo>
                <a:lnTo>
                  <a:pt x="962185" y="108066"/>
                </a:lnTo>
                <a:lnTo>
                  <a:pt x="962511" y="108066"/>
                </a:lnTo>
                <a:lnTo>
                  <a:pt x="982367" y="98143"/>
                </a:lnTo>
                <a:lnTo>
                  <a:pt x="982008" y="98143"/>
                </a:lnTo>
                <a:lnTo>
                  <a:pt x="985211" y="96721"/>
                </a:lnTo>
                <a:lnTo>
                  <a:pt x="985656" y="96721"/>
                </a:lnTo>
                <a:lnTo>
                  <a:pt x="1005814" y="88869"/>
                </a:lnTo>
                <a:lnTo>
                  <a:pt x="1005315" y="88869"/>
                </a:lnTo>
                <a:lnTo>
                  <a:pt x="1008837" y="87692"/>
                </a:lnTo>
                <a:lnTo>
                  <a:pt x="1009505" y="87692"/>
                </a:lnTo>
                <a:lnTo>
                  <a:pt x="1029699" y="82017"/>
                </a:lnTo>
                <a:lnTo>
                  <a:pt x="1028936" y="82017"/>
                </a:lnTo>
                <a:lnTo>
                  <a:pt x="1032804" y="81145"/>
                </a:lnTo>
                <a:lnTo>
                  <a:pt x="1034025" y="81145"/>
                </a:lnTo>
                <a:lnTo>
                  <a:pt x="1054050" y="77712"/>
                </a:lnTo>
                <a:lnTo>
                  <a:pt x="1052647" y="77712"/>
                </a:lnTo>
                <a:lnTo>
                  <a:pt x="1056866" y="77229"/>
                </a:lnTo>
                <a:lnTo>
                  <a:pt x="1060919" y="77229"/>
                </a:lnTo>
                <a:lnTo>
                  <a:pt x="1080796" y="76070"/>
                </a:lnTo>
                <a:lnTo>
                  <a:pt x="1076358" y="0"/>
                </a:lnTo>
                <a:close/>
              </a:path>
              <a:path w="1081404" h="774700">
                <a:moveTo>
                  <a:pt x="817665" y="300003"/>
                </a:moveTo>
                <a:lnTo>
                  <a:pt x="817081" y="304633"/>
                </a:lnTo>
                <a:lnTo>
                  <a:pt x="817515" y="302337"/>
                </a:lnTo>
                <a:lnTo>
                  <a:pt x="817665" y="300003"/>
                </a:lnTo>
                <a:close/>
              </a:path>
              <a:path w="1081404" h="774700">
                <a:moveTo>
                  <a:pt x="817515" y="302337"/>
                </a:moveTo>
                <a:lnTo>
                  <a:pt x="817081" y="304633"/>
                </a:lnTo>
                <a:lnTo>
                  <a:pt x="817367" y="304633"/>
                </a:lnTo>
                <a:lnTo>
                  <a:pt x="817515" y="302337"/>
                </a:lnTo>
                <a:close/>
              </a:path>
              <a:path w="1081404" h="774700">
                <a:moveTo>
                  <a:pt x="817956" y="300003"/>
                </a:moveTo>
                <a:lnTo>
                  <a:pt x="817665" y="300003"/>
                </a:lnTo>
                <a:lnTo>
                  <a:pt x="817515" y="302337"/>
                </a:lnTo>
                <a:lnTo>
                  <a:pt x="817956" y="300003"/>
                </a:lnTo>
                <a:close/>
              </a:path>
              <a:path w="1081404" h="774700">
                <a:moveTo>
                  <a:pt x="822109" y="278034"/>
                </a:moveTo>
                <a:lnTo>
                  <a:pt x="821065" y="282233"/>
                </a:lnTo>
                <a:lnTo>
                  <a:pt x="821707" y="280161"/>
                </a:lnTo>
                <a:lnTo>
                  <a:pt x="822109" y="278034"/>
                </a:lnTo>
                <a:close/>
              </a:path>
              <a:path w="1081404" h="774700">
                <a:moveTo>
                  <a:pt x="821707" y="280161"/>
                </a:moveTo>
                <a:lnTo>
                  <a:pt x="821065" y="282233"/>
                </a:lnTo>
                <a:lnTo>
                  <a:pt x="821315" y="282233"/>
                </a:lnTo>
                <a:lnTo>
                  <a:pt x="821707" y="280161"/>
                </a:lnTo>
                <a:close/>
              </a:path>
              <a:path w="1081404" h="774700">
                <a:moveTo>
                  <a:pt x="822366" y="278034"/>
                </a:moveTo>
                <a:lnTo>
                  <a:pt x="822109" y="278034"/>
                </a:lnTo>
                <a:lnTo>
                  <a:pt x="821707" y="280161"/>
                </a:lnTo>
                <a:lnTo>
                  <a:pt x="822366" y="278034"/>
                </a:lnTo>
                <a:close/>
              </a:path>
              <a:path w="1081404" h="774700">
                <a:moveTo>
                  <a:pt x="829176" y="256053"/>
                </a:moveTo>
                <a:lnTo>
                  <a:pt x="827791" y="259814"/>
                </a:lnTo>
                <a:lnTo>
                  <a:pt x="828582" y="257972"/>
                </a:lnTo>
                <a:lnTo>
                  <a:pt x="829176" y="256053"/>
                </a:lnTo>
                <a:close/>
              </a:path>
              <a:path w="1081404" h="774700">
                <a:moveTo>
                  <a:pt x="828582" y="257972"/>
                </a:moveTo>
                <a:lnTo>
                  <a:pt x="827791" y="259814"/>
                </a:lnTo>
                <a:lnTo>
                  <a:pt x="828011" y="259814"/>
                </a:lnTo>
                <a:lnTo>
                  <a:pt x="828582" y="257972"/>
                </a:lnTo>
                <a:close/>
              </a:path>
              <a:path w="1081404" h="774700">
                <a:moveTo>
                  <a:pt x="829406" y="256053"/>
                </a:moveTo>
                <a:lnTo>
                  <a:pt x="829176" y="256053"/>
                </a:lnTo>
                <a:lnTo>
                  <a:pt x="828582" y="257972"/>
                </a:lnTo>
                <a:lnTo>
                  <a:pt x="829406" y="256053"/>
                </a:lnTo>
                <a:close/>
              </a:path>
              <a:path w="1081404" h="774700">
                <a:moveTo>
                  <a:pt x="838765" y="234264"/>
                </a:moveTo>
                <a:lnTo>
                  <a:pt x="837126" y="237615"/>
                </a:lnTo>
                <a:lnTo>
                  <a:pt x="838028" y="235979"/>
                </a:lnTo>
                <a:lnTo>
                  <a:pt x="838765" y="234264"/>
                </a:lnTo>
                <a:close/>
              </a:path>
              <a:path w="1081404" h="774700">
                <a:moveTo>
                  <a:pt x="838028" y="235979"/>
                </a:moveTo>
                <a:lnTo>
                  <a:pt x="837126" y="237615"/>
                </a:lnTo>
                <a:lnTo>
                  <a:pt x="837325" y="237615"/>
                </a:lnTo>
                <a:lnTo>
                  <a:pt x="838028" y="235979"/>
                </a:lnTo>
                <a:close/>
              </a:path>
              <a:path w="1081404" h="774700">
                <a:moveTo>
                  <a:pt x="838973" y="234264"/>
                </a:moveTo>
                <a:lnTo>
                  <a:pt x="838765" y="234264"/>
                </a:lnTo>
                <a:lnTo>
                  <a:pt x="838028" y="235979"/>
                </a:lnTo>
                <a:lnTo>
                  <a:pt x="838973" y="234264"/>
                </a:lnTo>
                <a:close/>
              </a:path>
              <a:path w="1081404" h="774700">
                <a:moveTo>
                  <a:pt x="850742" y="212904"/>
                </a:moveTo>
                <a:lnTo>
                  <a:pt x="848911" y="215893"/>
                </a:lnTo>
                <a:lnTo>
                  <a:pt x="849895" y="214441"/>
                </a:lnTo>
                <a:lnTo>
                  <a:pt x="850742" y="212904"/>
                </a:lnTo>
                <a:close/>
              </a:path>
              <a:path w="1081404" h="774700">
                <a:moveTo>
                  <a:pt x="849895" y="214441"/>
                </a:moveTo>
                <a:lnTo>
                  <a:pt x="848911" y="215893"/>
                </a:lnTo>
                <a:lnTo>
                  <a:pt x="849095" y="215893"/>
                </a:lnTo>
                <a:lnTo>
                  <a:pt x="849895" y="214441"/>
                </a:lnTo>
                <a:close/>
              </a:path>
              <a:path w="1081404" h="774700">
                <a:moveTo>
                  <a:pt x="850937" y="212904"/>
                </a:moveTo>
                <a:lnTo>
                  <a:pt x="850742" y="212904"/>
                </a:lnTo>
                <a:lnTo>
                  <a:pt x="849895" y="214441"/>
                </a:lnTo>
                <a:lnTo>
                  <a:pt x="850937" y="212904"/>
                </a:lnTo>
                <a:close/>
              </a:path>
              <a:path w="1081404" h="774700">
                <a:moveTo>
                  <a:pt x="864950" y="192231"/>
                </a:moveTo>
                <a:lnTo>
                  <a:pt x="862957" y="194909"/>
                </a:lnTo>
                <a:lnTo>
                  <a:pt x="864015" y="193609"/>
                </a:lnTo>
                <a:lnTo>
                  <a:pt x="864950" y="192231"/>
                </a:lnTo>
                <a:close/>
              </a:path>
              <a:path w="1081404" h="774700">
                <a:moveTo>
                  <a:pt x="864015" y="193609"/>
                </a:moveTo>
                <a:lnTo>
                  <a:pt x="862957" y="194909"/>
                </a:lnTo>
                <a:lnTo>
                  <a:pt x="863134" y="194909"/>
                </a:lnTo>
                <a:lnTo>
                  <a:pt x="864015" y="193609"/>
                </a:lnTo>
                <a:close/>
              </a:path>
              <a:path w="1081404" h="774700">
                <a:moveTo>
                  <a:pt x="865137" y="192231"/>
                </a:moveTo>
                <a:lnTo>
                  <a:pt x="864950" y="192231"/>
                </a:lnTo>
                <a:lnTo>
                  <a:pt x="864015" y="193609"/>
                </a:lnTo>
                <a:lnTo>
                  <a:pt x="865137" y="192231"/>
                </a:lnTo>
                <a:close/>
              </a:path>
              <a:path w="1081404" h="774700">
                <a:moveTo>
                  <a:pt x="881198" y="172504"/>
                </a:moveTo>
                <a:lnTo>
                  <a:pt x="879055" y="174919"/>
                </a:lnTo>
                <a:lnTo>
                  <a:pt x="880175" y="173760"/>
                </a:lnTo>
                <a:lnTo>
                  <a:pt x="881198" y="172504"/>
                </a:lnTo>
                <a:close/>
              </a:path>
              <a:path w="1081404" h="774700">
                <a:moveTo>
                  <a:pt x="880175" y="173760"/>
                </a:moveTo>
                <a:lnTo>
                  <a:pt x="879055" y="174919"/>
                </a:lnTo>
                <a:lnTo>
                  <a:pt x="879231" y="174919"/>
                </a:lnTo>
                <a:lnTo>
                  <a:pt x="880175" y="173760"/>
                </a:lnTo>
                <a:close/>
              </a:path>
              <a:path w="1081404" h="774700">
                <a:moveTo>
                  <a:pt x="881389" y="172504"/>
                </a:moveTo>
                <a:lnTo>
                  <a:pt x="881198" y="172504"/>
                </a:lnTo>
                <a:lnTo>
                  <a:pt x="880175" y="173760"/>
                </a:lnTo>
                <a:lnTo>
                  <a:pt x="881389" y="172504"/>
                </a:lnTo>
                <a:close/>
              </a:path>
              <a:path w="1081404" h="774700">
                <a:moveTo>
                  <a:pt x="899279" y="153982"/>
                </a:moveTo>
                <a:lnTo>
                  <a:pt x="896980" y="156171"/>
                </a:lnTo>
                <a:lnTo>
                  <a:pt x="898176" y="155124"/>
                </a:lnTo>
                <a:lnTo>
                  <a:pt x="899279" y="153982"/>
                </a:lnTo>
                <a:close/>
              </a:path>
              <a:path w="1081404" h="774700">
                <a:moveTo>
                  <a:pt x="898176" y="155124"/>
                </a:moveTo>
                <a:lnTo>
                  <a:pt x="896980" y="156171"/>
                </a:lnTo>
                <a:lnTo>
                  <a:pt x="897164" y="156171"/>
                </a:lnTo>
                <a:lnTo>
                  <a:pt x="898176" y="155124"/>
                </a:lnTo>
                <a:close/>
              </a:path>
              <a:path w="1081404" h="774700">
                <a:moveTo>
                  <a:pt x="899479" y="153982"/>
                </a:moveTo>
                <a:lnTo>
                  <a:pt x="899279" y="153982"/>
                </a:lnTo>
                <a:lnTo>
                  <a:pt x="898176" y="155124"/>
                </a:lnTo>
                <a:lnTo>
                  <a:pt x="899479" y="153982"/>
                </a:lnTo>
                <a:close/>
              </a:path>
              <a:path w="1081404" h="774700">
                <a:moveTo>
                  <a:pt x="918964" y="136912"/>
                </a:moveTo>
                <a:lnTo>
                  <a:pt x="916490" y="138903"/>
                </a:lnTo>
                <a:lnTo>
                  <a:pt x="917768" y="137960"/>
                </a:lnTo>
                <a:lnTo>
                  <a:pt x="918964" y="136912"/>
                </a:lnTo>
                <a:close/>
              </a:path>
              <a:path w="1081404" h="774700">
                <a:moveTo>
                  <a:pt x="917768" y="137960"/>
                </a:moveTo>
                <a:lnTo>
                  <a:pt x="916490" y="138903"/>
                </a:lnTo>
                <a:lnTo>
                  <a:pt x="916691" y="138903"/>
                </a:lnTo>
                <a:lnTo>
                  <a:pt x="917768" y="137960"/>
                </a:lnTo>
                <a:close/>
              </a:path>
              <a:path w="1081404" h="774700">
                <a:moveTo>
                  <a:pt x="919187" y="136912"/>
                </a:moveTo>
                <a:lnTo>
                  <a:pt x="918964" y="136912"/>
                </a:lnTo>
                <a:lnTo>
                  <a:pt x="917768" y="137960"/>
                </a:lnTo>
                <a:lnTo>
                  <a:pt x="919187" y="136912"/>
                </a:lnTo>
                <a:close/>
              </a:path>
              <a:path w="1081404" h="774700">
                <a:moveTo>
                  <a:pt x="940017" y="121532"/>
                </a:moveTo>
                <a:lnTo>
                  <a:pt x="937337" y="123341"/>
                </a:lnTo>
                <a:lnTo>
                  <a:pt x="938713" y="122495"/>
                </a:lnTo>
                <a:lnTo>
                  <a:pt x="940017" y="121532"/>
                </a:lnTo>
                <a:close/>
              </a:path>
              <a:path w="1081404" h="774700">
                <a:moveTo>
                  <a:pt x="938713" y="122495"/>
                </a:moveTo>
                <a:lnTo>
                  <a:pt x="937337" y="123341"/>
                </a:lnTo>
                <a:lnTo>
                  <a:pt x="937567" y="123341"/>
                </a:lnTo>
                <a:lnTo>
                  <a:pt x="938713" y="122495"/>
                </a:lnTo>
                <a:close/>
              </a:path>
              <a:path w="1081404" h="774700">
                <a:moveTo>
                  <a:pt x="940279" y="121532"/>
                </a:moveTo>
                <a:lnTo>
                  <a:pt x="940017" y="121532"/>
                </a:lnTo>
                <a:lnTo>
                  <a:pt x="938713" y="122495"/>
                </a:lnTo>
                <a:lnTo>
                  <a:pt x="940279" y="121532"/>
                </a:lnTo>
                <a:close/>
              </a:path>
              <a:path w="1081404" h="774700">
                <a:moveTo>
                  <a:pt x="962185" y="108066"/>
                </a:moveTo>
                <a:lnTo>
                  <a:pt x="959264" y="109689"/>
                </a:lnTo>
                <a:lnTo>
                  <a:pt x="960765" y="108939"/>
                </a:lnTo>
                <a:lnTo>
                  <a:pt x="962185" y="108066"/>
                </a:lnTo>
                <a:close/>
              </a:path>
              <a:path w="1081404" h="774700">
                <a:moveTo>
                  <a:pt x="960765" y="108939"/>
                </a:moveTo>
                <a:lnTo>
                  <a:pt x="959264" y="109689"/>
                </a:lnTo>
                <a:lnTo>
                  <a:pt x="959544" y="109689"/>
                </a:lnTo>
                <a:lnTo>
                  <a:pt x="960765" y="108939"/>
                </a:lnTo>
                <a:close/>
              </a:path>
              <a:path w="1081404" h="774700">
                <a:moveTo>
                  <a:pt x="962511" y="108066"/>
                </a:moveTo>
                <a:lnTo>
                  <a:pt x="962185" y="108066"/>
                </a:lnTo>
                <a:lnTo>
                  <a:pt x="960765" y="108939"/>
                </a:lnTo>
                <a:lnTo>
                  <a:pt x="962511" y="108066"/>
                </a:lnTo>
                <a:close/>
              </a:path>
              <a:path w="1081404" h="774700">
                <a:moveTo>
                  <a:pt x="985211" y="96721"/>
                </a:moveTo>
                <a:lnTo>
                  <a:pt x="982008" y="98143"/>
                </a:lnTo>
                <a:lnTo>
                  <a:pt x="983637" y="97508"/>
                </a:lnTo>
                <a:lnTo>
                  <a:pt x="985211" y="96721"/>
                </a:lnTo>
                <a:close/>
              </a:path>
              <a:path w="1081404" h="774700">
                <a:moveTo>
                  <a:pt x="983637" y="97508"/>
                </a:moveTo>
                <a:lnTo>
                  <a:pt x="982008" y="98143"/>
                </a:lnTo>
                <a:lnTo>
                  <a:pt x="982367" y="98143"/>
                </a:lnTo>
                <a:lnTo>
                  <a:pt x="983637" y="97508"/>
                </a:lnTo>
                <a:close/>
              </a:path>
              <a:path w="1081404" h="774700">
                <a:moveTo>
                  <a:pt x="985656" y="96721"/>
                </a:moveTo>
                <a:lnTo>
                  <a:pt x="985211" y="96721"/>
                </a:lnTo>
                <a:lnTo>
                  <a:pt x="983637" y="97508"/>
                </a:lnTo>
                <a:lnTo>
                  <a:pt x="985656" y="96721"/>
                </a:lnTo>
                <a:close/>
              </a:path>
              <a:path w="1081404" h="774700">
                <a:moveTo>
                  <a:pt x="1008837" y="87692"/>
                </a:moveTo>
                <a:lnTo>
                  <a:pt x="1005315" y="88869"/>
                </a:lnTo>
                <a:lnTo>
                  <a:pt x="1007107" y="88365"/>
                </a:lnTo>
                <a:lnTo>
                  <a:pt x="1008837" y="87692"/>
                </a:lnTo>
                <a:close/>
              </a:path>
              <a:path w="1081404" h="774700">
                <a:moveTo>
                  <a:pt x="1007107" y="88365"/>
                </a:moveTo>
                <a:lnTo>
                  <a:pt x="1005315" y="88869"/>
                </a:lnTo>
                <a:lnTo>
                  <a:pt x="1005814" y="88869"/>
                </a:lnTo>
                <a:lnTo>
                  <a:pt x="1007107" y="88365"/>
                </a:lnTo>
                <a:close/>
              </a:path>
              <a:path w="1081404" h="774700">
                <a:moveTo>
                  <a:pt x="1009505" y="87692"/>
                </a:moveTo>
                <a:lnTo>
                  <a:pt x="1008837" y="87692"/>
                </a:lnTo>
                <a:lnTo>
                  <a:pt x="1007107" y="88365"/>
                </a:lnTo>
                <a:lnTo>
                  <a:pt x="1009505" y="87692"/>
                </a:lnTo>
                <a:close/>
              </a:path>
              <a:path w="1081404" h="774700">
                <a:moveTo>
                  <a:pt x="1032804" y="81145"/>
                </a:moveTo>
                <a:lnTo>
                  <a:pt x="1028936" y="82017"/>
                </a:lnTo>
                <a:lnTo>
                  <a:pt x="1030893" y="81682"/>
                </a:lnTo>
                <a:lnTo>
                  <a:pt x="1032804" y="81145"/>
                </a:lnTo>
                <a:close/>
              </a:path>
              <a:path w="1081404" h="774700">
                <a:moveTo>
                  <a:pt x="1030893" y="81682"/>
                </a:moveTo>
                <a:lnTo>
                  <a:pt x="1028936" y="82017"/>
                </a:lnTo>
                <a:lnTo>
                  <a:pt x="1029699" y="82017"/>
                </a:lnTo>
                <a:lnTo>
                  <a:pt x="1030893" y="81682"/>
                </a:lnTo>
                <a:close/>
              </a:path>
              <a:path w="1081404" h="774700">
                <a:moveTo>
                  <a:pt x="1034025" y="81145"/>
                </a:moveTo>
                <a:lnTo>
                  <a:pt x="1032804" y="81145"/>
                </a:lnTo>
                <a:lnTo>
                  <a:pt x="1030893" y="81682"/>
                </a:lnTo>
                <a:lnTo>
                  <a:pt x="1034025" y="81145"/>
                </a:lnTo>
                <a:close/>
              </a:path>
              <a:path w="1081404" h="774700">
                <a:moveTo>
                  <a:pt x="1056866" y="77229"/>
                </a:moveTo>
                <a:lnTo>
                  <a:pt x="1052647" y="77712"/>
                </a:lnTo>
                <a:lnTo>
                  <a:pt x="1054774" y="77588"/>
                </a:lnTo>
                <a:lnTo>
                  <a:pt x="1056866" y="77229"/>
                </a:lnTo>
                <a:close/>
              </a:path>
              <a:path w="1081404" h="774700">
                <a:moveTo>
                  <a:pt x="1054774" y="77588"/>
                </a:moveTo>
                <a:lnTo>
                  <a:pt x="1052647" y="77712"/>
                </a:lnTo>
                <a:lnTo>
                  <a:pt x="1054050" y="77712"/>
                </a:lnTo>
                <a:lnTo>
                  <a:pt x="1054774" y="77588"/>
                </a:lnTo>
                <a:close/>
              </a:path>
              <a:path w="1081404" h="774700">
                <a:moveTo>
                  <a:pt x="1060919" y="77229"/>
                </a:moveTo>
                <a:lnTo>
                  <a:pt x="1056866" y="77229"/>
                </a:lnTo>
                <a:lnTo>
                  <a:pt x="1054774" y="77588"/>
                </a:lnTo>
                <a:lnTo>
                  <a:pt x="1060919" y="77229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766195" y="6541008"/>
            <a:ext cx="4597400" cy="10160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marR="5080" indent="230505">
              <a:lnSpc>
                <a:spcPts val="3600"/>
              </a:lnSpc>
              <a:spcBef>
                <a:spcPts val="720"/>
              </a:spcBef>
            </a:pPr>
            <a:r>
              <a:rPr sz="3500" spc="7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More </a:t>
            </a:r>
            <a:r>
              <a:rPr sz="3500" spc="7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specific </a:t>
            </a:r>
            <a:r>
              <a:rPr sz="3500" spc="10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config </a:t>
            </a:r>
            <a:r>
              <a:rPr sz="3500" spc="10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1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wins</a:t>
            </a:r>
            <a:r>
              <a:rPr sz="3500" spc="-5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6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500" spc="-5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1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case</a:t>
            </a:r>
            <a:r>
              <a:rPr sz="3500" spc="-5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9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3500" spc="-5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13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conflict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34191" y="2662360"/>
            <a:ext cx="4098235" cy="409823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1164" y="6460433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1"/>
                </a:lnTo>
                <a:lnTo>
                  <a:pt x="7290" y="56659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6" y="1662482"/>
                </a:lnTo>
                <a:lnTo>
                  <a:pt x="8003644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59"/>
                </a:lnTo>
                <a:lnTo>
                  <a:pt x="8003644" y="27171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14033" y="6994652"/>
            <a:ext cx="4064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3600" b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1163" y="414395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7" y="1662482"/>
                </a:lnTo>
                <a:lnTo>
                  <a:pt x="8003645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60"/>
                </a:lnTo>
                <a:lnTo>
                  <a:pt x="8003645" y="27172"/>
                </a:lnTo>
                <a:lnTo>
                  <a:pt x="7974157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AD6E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89496" y="4678171"/>
            <a:ext cx="4513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Group</a:t>
            </a:r>
            <a:r>
              <a:rPr sz="3600" b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1163" y="182747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59" y="7290"/>
                </a:lnTo>
                <a:lnTo>
                  <a:pt x="27171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1" y="1642602"/>
                </a:lnTo>
                <a:lnTo>
                  <a:pt x="56659" y="1662483"/>
                </a:lnTo>
                <a:lnTo>
                  <a:pt x="92770" y="1669774"/>
                </a:lnTo>
                <a:lnTo>
                  <a:pt x="7938046" y="1669774"/>
                </a:lnTo>
                <a:lnTo>
                  <a:pt x="7974156" y="1662483"/>
                </a:lnTo>
                <a:lnTo>
                  <a:pt x="8003644" y="1642602"/>
                </a:lnTo>
                <a:lnTo>
                  <a:pt x="8023525" y="1613113"/>
                </a:lnTo>
                <a:lnTo>
                  <a:pt x="8030815" y="1577002"/>
                </a:lnTo>
                <a:lnTo>
                  <a:pt x="8030815" y="92770"/>
                </a:lnTo>
                <a:lnTo>
                  <a:pt x="8023525" y="56660"/>
                </a:lnTo>
                <a:lnTo>
                  <a:pt x="8003644" y="27172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C99F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70444" y="2361692"/>
            <a:ext cx="4551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Global</a:t>
            </a:r>
            <a:r>
              <a:rPr sz="3600" b="1" spc="-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316570" y="2148840"/>
            <a:ext cx="28638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locale:</a:t>
            </a:r>
            <a:r>
              <a:rPr sz="3500" spc="-12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3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‘en-US’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59433" y="7022592"/>
            <a:ext cx="27762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locale:</a:t>
            </a:r>
            <a:r>
              <a:rPr sz="3500" spc="-140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75" dirty="0">
                <a:solidFill>
                  <a:srgbClr val="770EF7"/>
                </a:solidFill>
                <a:latin typeface="Microsoft Sans Serif" panose="020B0604020202020204"/>
                <a:cs typeface="Microsoft Sans Serif" panose="020B0604020202020204"/>
              </a:rPr>
              <a:t>‘es-ES’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1774" y="5723158"/>
              <a:ext cx="16204565" cy="0"/>
            </a:xfrm>
            <a:custGeom>
              <a:avLst/>
              <a:gdLst/>
              <a:ahLst/>
              <a:cxnLst/>
              <a:rect l="l" t="t" r="r" b="b"/>
              <a:pathLst>
                <a:path w="16204565">
                  <a:moveTo>
                    <a:pt x="0" y="0"/>
                  </a:moveTo>
                  <a:lnTo>
                    <a:pt x="16204453" y="1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46287" y="1822195"/>
            <a:ext cx="188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3600" b="1" spc="-1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Next: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287" y="4376420"/>
            <a:ext cx="114173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Diving</a:t>
            </a:r>
            <a:r>
              <a:rPr sz="6000" b="1" spc="-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1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Deeper</a:t>
            </a:r>
            <a:r>
              <a:rPr sz="60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11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into</a:t>
            </a:r>
            <a:r>
              <a:rPr sz="60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1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Networking</a:t>
            </a:r>
            <a:endParaRPr sz="6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3827779"/>
            <a:ext cx="9638030" cy="419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2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btn.click({</a:t>
            </a:r>
            <a:r>
              <a:rPr sz="3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clickCount:</a:t>
            </a:r>
            <a:r>
              <a:rPr sz="3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5</a:t>
            </a:r>
            <a:r>
              <a:rPr sz="3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test.use({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110615" marR="4124325">
              <a:lnSpc>
                <a:spcPts val="4800"/>
              </a:lnSpc>
              <a:spcBef>
                <a:spcPts val="14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locale:</a:t>
            </a:r>
            <a:r>
              <a:rPr sz="3600" spc="-9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'en-US'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 </a:t>
            </a:r>
            <a:r>
              <a:rPr sz="3600" spc="-214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headless:</a:t>
            </a:r>
            <a:r>
              <a:rPr sz="3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false,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145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2017268"/>
            <a:ext cx="10187305" cy="781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export </a:t>
            </a:r>
            <a:r>
              <a:rPr sz="3600" spc="-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default</a:t>
            </a:r>
            <a:r>
              <a:rPr sz="3600" spc="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defineConfig({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200">
              <a:latin typeface="Courier New" panose="02070309020205020404"/>
              <a:cs typeface="Courier New" panose="02070309020205020404"/>
            </a:endParaRPr>
          </a:p>
          <a:p>
            <a:pPr marL="561340" marR="4124325">
              <a:lnSpc>
                <a:spcPct val="109000"/>
              </a:lnSpc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testDir: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'./tests'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 </a:t>
            </a:r>
            <a:r>
              <a:rPr sz="3600" spc="-21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fullyParallel:</a:t>
            </a:r>
            <a:r>
              <a:rPr sz="3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true,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561340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1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561340">
              <a:lnSpc>
                <a:spcPct val="100000"/>
              </a:lnSpc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3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110615" marR="5080">
              <a:lnSpc>
                <a:spcPts val="4800"/>
              </a:lnSpc>
              <a:spcBef>
                <a:spcPts val="14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baseURL:</a:t>
            </a:r>
            <a:r>
              <a:rPr sz="3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'http://localhost:3000'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 </a:t>
            </a:r>
            <a:r>
              <a:rPr sz="3600" spc="-214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screenshot:</a:t>
            </a:r>
            <a:r>
              <a:rPr sz="36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'only-on-failure'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110615">
              <a:lnSpc>
                <a:spcPct val="100000"/>
              </a:lnSpc>
              <a:spcBef>
                <a:spcPts val="120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561340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1164" y="6460433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1"/>
                </a:lnTo>
                <a:lnTo>
                  <a:pt x="7290" y="56659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6" y="1662482"/>
                </a:lnTo>
                <a:lnTo>
                  <a:pt x="8003644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59"/>
                </a:lnTo>
                <a:lnTo>
                  <a:pt x="8003644" y="27171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14033" y="6994652"/>
            <a:ext cx="4064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3600" b="1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1163" y="414395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60" y="7290"/>
                </a:lnTo>
                <a:lnTo>
                  <a:pt x="27172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2" y="1642601"/>
                </a:lnTo>
                <a:lnTo>
                  <a:pt x="56660" y="1662482"/>
                </a:lnTo>
                <a:lnTo>
                  <a:pt x="92770" y="1669773"/>
                </a:lnTo>
                <a:lnTo>
                  <a:pt x="7938046" y="1669773"/>
                </a:lnTo>
                <a:lnTo>
                  <a:pt x="7974157" y="1662482"/>
                </a:lnTo>
                <a:lnTo>
                  <a:pt x="8003645" y="1642601"/>
                </a:lnTo>
                <a:lnTo>
                  <a:pt x="8023526" y="1613113"/>
                </a:lnTo>
                <a:lnTo>
                  <a:pt x="8030817" y="1577002"/>
                </a:lnTo>
                <a:lnTo>
                  <a:pt x="8030817" y="92770"/>
                </a:lnTo>
                <a:lnTo>
                  <a:pt x="8023526" y="56660"/>
                </a:lnTo>
                <a:lnTo>
                  <a:pt x="8003645" y="27172"/>
                </a:lnTo>
                <a:lnTo>
                  <a:pt x="7974157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AD6E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89496" y="4678171"/>
            <a:ext cx="4513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Group</a:t>
            </a:r>
            <a:r>
              <a:rPr sz="3600" b="1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31163" y="1827474"/>
            <a:ext cx="8030845" cy="1670050"/>
          </a:xfrm>
          <a:custGeom>
            <a:avLst/>
            <a:gdLst/>
            <a:ahLst/>
            <a:cxnLst/>
            <a:rect l="l" t="t" r="r" b="b"/>
            <a:pathLst>
              <a:path w="8030845" h="1670050">
                <a:moveTo>
                  <a:pt x="7938046" y="0"/>
                </a:moveTo>
                <a:lnTo>
                  <a:pt x="92770" y="0"/>
                </a:lnTo>
                <a:lnTo>
                  <a:pt x="56659" y="7290"/>
                </a:lnTo>
                <a:lnTo>
                  <a:pt x="27171" y="27172"/>
                </a:lnTo>
                <a:lnTo>
                  <a:pt x="7290" y="56660"/>
                </a:lnTo>
                <a:lnTo>
                  <a:pt x="0" y="92770"/>
                </a:lnTo>
                <a:lnTo>
                  <a:pt x="0" y="1577002"/>
                </a:lnTo>
                <a:lnTo>
                  <a:pt x="7290" y="1613113"/>
                </a:lnTo>
                <a:lnTo>
                  <a:pt x="27171" y="1642602"/>
                </a:lnTo>
                <a:lnTo>
                  <a:pt x="56659" y="1662483"/>
                </a:lnTo>
                <a:lnTo>
                  <a:pt x="92770" y="1669774"/>
                </a:lnTo>
                <a:lnTo>
                  <a:pt x="7938046" y="1669774"/>
                </a:lnTo>
                <a:lnTo>
                  <a:pt x="7974156" y="1662483"/>
                </a:lnTo>
                <a:lnTo>
                  <a:pt x="8003644" y="1642602"/>
                </a:lnTo>
                <a:lnTo>
                  <a:pt x="8023525" y="1613113"/>
                </a:lnTo>
                <a:lnTo>
                  <a:pt x="8030815" y="1577002"/>
                </a:lnTo>
                <a:lnTo>
                  <a:pt x="8030815" y="92770"/>
                </a:lnTo>
                <a:lnTo>
                  <a:pt x="8023525" y="56660"/>
                </a:lnTo>
                <a:lnTo>
                  <a:pt x="8003644" y="27172"/>
                </a:lnTo>
                <a:lnTo>
                  <a:pt x="7974156" y="7290"/>
                </a:lnTo>
                <a:lnTo>
                  <a:pt x="7938046" y="0"/>
                </a:lnTo>
                <a:close/>
              </a:path>
            </a:pathLst>
          </a:custGeom>
          <a:solidFill>
            <a:srgbClr val="C99F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70444" y="2361692"/>
            <a:ext cx="4551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Global</a:t>
            </a:r>
            <a:r>
              <a:rPr sz="3600" b="1" spc="-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51140" y="3955796"/>
            <a:ext cx="8110855" cy="2354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Test,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Group</a:t>
            </a:r>
            <a:r>
              <a:rPr sz="36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Global</a:t>
            </a:r>
            <a:r>
              <a:rPr sz="36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3600" b="1" spc="-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Projects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90"/>
              </a:spcBef>
            </a:pPr>
            <a:r>
              <a:rPr sz="3600" b="1" spc="-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Global</a:t>
            </a: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setup</a:t>
            </a: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cleanup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4706620"/>
            <a:ext cx="8585835" cy="225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9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Run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all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tests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chromium, </a:t>
            </a:r>
            <a:r>
              <a:rPr sz="34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firefox,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webkit...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12700" marR="224790">
              <a:lnSpc>
                <a:spcPts val="6790"/>
              </a:lnSpc>
              <a:spcBef>
                <a:spcPts val="380"/>
              </a:spcBef>
            </a:pPr>
            <a:r>
              <a:rPr sz="3400" b="1" spc="-9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Run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subgroup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tests,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e.g.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8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smoke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tests </a:t>
            </a:r>
            <a:r>
              <a:rPr sz="3400" b="1" spc="-9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Point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tests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Dev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environment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5929" y="788923"/>
            <a:ext cx="2480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4800" b="1" spc="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4800" b="1" spc="-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4800" b="1" spc="-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j</a:t>
            </a:r>
            <a:r>
              <a:rPr sz="4800" b="1" spc="1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4800" b="1" spc="15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4800" b="1" spc="3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4800" b="1" spc="-20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4768" y="3518915"/>
            <a:ext cx="1492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200" spc="-9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5929" y="4052315"/>
            <a:ext cx="759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82859" y="1094740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08309" y="1521459"/>
            <a:ext cx="3641725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800" spc="-10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'chromium', </a:t>
            </a:r>
            <a:r>
              <a:rPr sz="2800" spc="-1664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800" spc="-2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2859" y="2460244"/>
            <a:ext cx="6619875" cy="9645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...devices['Desktop</a:t>
            </a:r>
            <a:r>
              <a:rPr sz="2800" spc="-5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Chrome']</a:t>
            </a:r>
            <a:r>
              <a:rPr sz="2800" spc="-4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82859" y="3901947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8309" y="4328668"/>
            <a:ext cx="3432175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 'firefox', </a:t>
            </a:r>
            <a:r>
              <a:rPr sz="2800" spc="-167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800" spc="-2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82859" y="5267452"/>
            <a:ext cx="6834505" cy="37839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...devices['Desktop</a:t>
            </a:r>
            <a:r>
              <a:rPr sz="2800" spc="-4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Firefox']</a:t>
            </a:r>
            <a:r>
              <a:rPr sz="2800" spc="-3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438150" marR="1706880">
              <a:lnSpc>
                <a:spcPct val="110000"/>
              </a:lnSpc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 'Mobile Safari', </a:t>
            </a:r>
            <a:r>
              <a:rPr sz="2800" spc="-167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800" spc="-2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...devices['iPhone</a:t>
            </a:r>
            <a:r>
              <a:rPr sz="2800" spc="-5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12']</a:t>
            </a:r>
            <a:r>
              <a:rPr sz="2800" spc="-3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15269" y="2445025"/>
            <a:ext cx="10231120" cy="6261100"/>
            <a:chOff x="6215269" y="2445025"/>
            <a:chExt cx="10231120" cy="6261100"/>
          </a:xfrm>
        </p:grpSpPr>
        <p:sp>
          <p:nvSpPr>
            <p:cNvPr id="11" name="object 11"/>
            <p:cNvSpPr/>
            <p:nvPr/>
          </p:nvSpPr>
          <p:spPr>
            <a:xfrm>
              <a:off x="6215265" y="2445029"/>
              <a:ext cx="10085070" cy="715645"/>
            </a:xfrm>
            <a:custGeom>
              <a:avLst/>
              <a:gdLst/>
              <a:ahLst/>
              <a:cxnLst/>
              <a:rect l="l" t="t" r="r" b="b"/>
              <a:pathLst>
                <a:path w="10085069" h="715644">
                  <a:moveTo>
                    <a:pt x="1285455" y="119278"/>
                  </a:moveTo>
                  <a:lnTo>
                    <a:pt x="1276083" y="72847"/>
                  </a:lnTo>
                  <a:lnTo>
                    <a:pt x="1250530" y="34937"/>
                  </a:lnTo>
                  <a:lnTo>
                    <a:pt x="1212608" y="9372"/>
                  </a:lnTo>
                  <a:lnTo>
                    <a:pt x="1166190" y="0"/>
                  </a:lnTo>
                  <a:lnTo>
                    <a:pt x="119265" y="0"/>
                  </a:lnTo>
                  <a:lnTo>
                    <a:pt x="72847" y="9372"/>
                  </a:lnTo>
                  <a:lnTo>
                    <a:pt x="34937" y="34937"/>
                  </a:lnTo>
                  <a:lnTo>
                    <a:pt x="9372" y="72847"/>
                  </a:lnTo>
                  <a:lnTo>
                    <a:pt x="0" y="119278"/>
                  </a:lnTo>
                  <a:lnTo>
                    <a:pt x="0" y="596341"/>
                  </a:lnTo>
                  <a:lnTo>
                    <a:pt x="9372" y="642772"/>
                  </a:lnTo>
                  <a:lnTo>
                    <a:pt x="34937" y="680681"/>
                  </a:lnTo>
                  <a:lnTo>
                    <a:pt x="72847" y="706247"/>
                  </a:lnTo>
                  <a:lnTo>
                    <a:pt x="119265" y="715619"/>
                  </a:lnTo>
                  <a:lnTo>
                    <a:pt x="1166190" y="715619"/>
                  </a:lnTo>
                  <a:lnTo>
                    <a:pt x="1212608" y="706247"/>
                  </a:lnTo>
                  <a:lnTo>
                    <a:pt x="1250530" y="680681"/>
                  </a:lnTo>
                  <a:lnTo>
                    <a:pt x="1276083" y="642772"/>
                  </a:lnTo>
                  <a:lnTo>
                    <a:pt x="1285455" y="596341"/>
                  </a:lnTo>
                  <a:lnTo>
                    <a:pt x="1285455" y="119278"/>
                  </a:lnTo>
                  <a:close/>
                </a:path>
                <a:path w="10085069" h="715644">
                  <a:moveTo>
                    <a:pt x="10084905" y="119278"/>
                  </a:moveTo>
                  <a:lnTo>
                    <a:pt x="10075532" y="72847"/>
                  </a:lnTo>
                  <a:lnTo>
                    <a:pt x="10049967" y="34937"/>
                  </a:lnTo>
                  <a:lnTo>
                    <a:pt x="10012058" y="9372"/>
                  </a:lnTo>
                  <a:lnTo>
                    <a:pt x="9965639" y="0"/>
                  </a:lnTo>
                  <a:lnTo>
                    <a:pt x="4008120" y="0"/>
                  </a:lnTo>
                  <a:lnTo>
                    <a:pt x="3961688" y="9372"/>
                  </a:lnTo>
                  <a:lnTo>
                    <a:pt x="3923779" y="34937"/>
                  </a:lnTo>
                  <a:lnTo>
                    <a:pt x="3898227" y="72847"/>
                  </a:lnTo>
                  <a:lnTo>
                    <a:pt x="3888854" y="119278"/>
                  </a:lnTo>
                  <a:lnTo>
                    <a:pt x="3888854" y="596341"/>
                  </a:lnTo>
                  <a:lnTo>
                    <a:pt x="3898227" y="642772"/>
                  </a:lnTo>
                  <a:lnTo>
                    <a:pt x="3923779" y="680681"/>
                  </a:lnTo>
                  <a:lnTo>
                    <a:pt x="3961688" y="706247"/>
                  </a:lnTo>
                  <a:lnTo>
                    <a:pt x="4008120" y="715619"/>
                  </a:lnTo>
                  <a:lnTo>
                    <a:pt x="9965639" y="715619"/>
                  </a:lnTo>
                  <a:lnTo>
                    <a:pt x="10012058" y="706247"/>
                  </a:lnTo>
                  <a:lnTo>
                    <a:pt x="10049967" y="680681"/>
                  </a:lnTo>
                  <a:lnTo>
                    <a:pt x="10075532" y="642772"/>
                  </a:lnTo>
                  <a:lnTo>
                    <a:pt x="10084905" y="596341"/>
                  </a:lnTo>
                  <a:lnTo>
                    <a:pt x="10084905" y="119278"/>
                  </a:lnTo>
                  <a:close/>
                </a:path>
              </a:pathLst>
            </a:custGeom>
            <a:solidFill>
              <a:srgbClr val="FF167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500730" y="2802834"/>
              <a:ext cx="2603500" cy="12700"/>
            </a:xfrm>
            <a:custGeom>
              <a:avLst/>
              <a:gdLst/>
              <a:ahLst/>
              <a:cxnLst/>
              <a:rect l="l" t="t" r="r" b="b"/>
              <a:pathLst>
                <a:path w="2603500" h="12700">
                  <a:moveTo>
                    <a:pt x="0" y="0"/>
                  </a:moveTo>
                  <a:lnTo>
                    <a:pt x="75060" y="13"/>
                  </a:lnTo>
                  <a:lnTo>
                    <a:pt x="149899" y="54"/>
                  </a:lnTo>
                  <a:lnTo>
                    <a:pt x="224293" y="121"/>
                  </a:lnTo>
                  <a:lnTo>
                    <a:pt x="298021" y="213"/>
                  </a:lnTo>
                  <a:lnTo>
                    <a:pt x="370859" y="329"/>
                  </a:lnTo>
                  <a:lnTo>
                    <a:pt x="442587" y="468"/>
                  </a:lnTo>
                  <a:lnTo>
                    <a:pt x="512982" y="628"/>
                  </a:lnTo>
                  <a:lnTo>
                    <a:pt x="581822" y="809"/>
                  </a:lnTo>
                  <a:lnTo>
                    <a:pt x="648884" y="1009"/>
                  </a:lnTo>
                  <a:lnTo>
                    <a:pt x="713947" y="1228"/>
                  </a:lnTo>
                  <a:lnTo>
                    <a:pt x="776787" y="1464"/>
                  </a:lnTo>
                  <a:lnTo>
                    <a:pt x="837184" y="1716"/>
                  </a:lnTo>
                  <a:lnTo>
                    <a:pt x="894915" y="1984"/>
                  </a:lnTo>
                  <a:lnTo>
                    <a:pt x="949757" y="2265"/>
                  </a:lnTo>
                  <a:lnTo>
                    <a:pt x="1001488" y="2560"/>
                  </a:lnTo>
                  <a:lnTo>
                    <a:pt x="1049887" y="2867"/>
                  </a:lnTo>
                  <a:lnTo>
                    <a:pt x="1094731" y="3184"/>
                  </a:lnTo>
                  <a:lnTo>
                    <a:pt x="1135798" y="3511"/>
                  </a:lnTo>
                  <a:lnTo>
                    <a:pt x="1205711" y="4190"/>
                  </a:lnTo>
                  <a:lnTo>
                    <a:pt x="1257850" y="4896"/>
                  </a:lnTo>
                  <a:lnTo>
                    <a:pt x="1298843" y="5983"/>
                  </a:lnTo>
                  <a:lnTo>
                    <a:pt x="1304546" y="6716"/>
                  </a:lnTo>
                  <a:lnTo>
                    <a:pt x="1312952" y="7081"/>
                  </a:lnTo>
                  <a:lnTo>
                    <a:pt x="1369275" y="8159"/>
                  </a:lnTo>
                  <a:lnTo>
                    <a:pt x="1430523" y="8852"/>
                  </a:lnTo>
                  <a:lnTo>
                    <a:pt x="1508658" y="9515"/>
                  </a:lnTo>
                  <a:lnTo>
                    <a:pt x="1553502" y="9832"/>
                  </a:lnTo>
                  <a:lnTo>
                    <a:pt x="1601900" y="10139"/>
                  </a:lnTo>
                  <a:lnTo>
                    <a:pt x="1653632" y="10434"/>
                  </a:lnTo>
                  <a:lnTo>
                    <a:pt x="1708474" y="10715"/>
                  </a:lnTo>
                  <a:lnTo>
                    <a:pt x="1766204" y="10983"/>
                  </a:lnTo>
                  <a:lnTo>
                    <a:pt x="1826601" y="11235"/>
                  </a:lnTo>
                  <a:lnTo>
                    <a:pt x="1889442" y="11471"/>
                  </a:lnTo>
                  <a:lnTo>
                    <a:pt x="1954504" y="11690"/>
                  </a:lnTo>
                  <a:lnTo>
                    <a:pt x="2021566" y="11890"/>
                  </a:lnTo>
                  <a:lnTo>
                    <a:pt x="2090406" y="12071"/>
                  </a:lnTo>
                  <a:lnTo>
                    <a:pt x="2160801" y="12231"/>
                  </a:lnTo>
                  <a:lnTo>
                    <a:pt x="2232529" y="12370"/>
                  </a:lnTo>
                  <a:lnTo>
                    <a:pt x="2305368" y="12486"/>
                  </a:lnTo>
                  <a:lnTo>
                    <a:pt x="2379095" y="12578"/>
                  </a:lnTo>
                  <a:lnTo>
                    <a:pt x="2453489" y="12645"/>
                  </a:lnTo>
                  <a:lnTo>
                    <a:pt x="2528328" y="12686"/>
                  </a:lnTo>
                  <a:lnTo>
                    <a:pt x="2603389" y="12700"/>
                  </a:lnTo>
                </a:path>
              </a:pathLst>
            </a:custGeom>
            <a:ln w="381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104120" y="5218837"/>
              <a:ext cx="6342380" cy="715645"/>
            </a:xfrm>
            <a:custGeom>
              <a:avLst/>
              <a:gdLst/>
              <a:ahLst/>
              <a:cxnLst/>
              <a:rect l="l" t="t" r="r" b="b"/>
              <a:pathLst>
                <a:path w="6342380" h="715645">
                  <a:moveTo>
                    <a:pt x="6222555" y="0"/>
                  </a:moveTo>
                  <a:lnTo>
                    <a:pt x="119269" y="0"/>
                  </a:lnTo>
                  <a:lnTo>
                    <a:pt x="72844" y="9372"/>
                  </a:lnTo>
                  <a:lnTo>
                    <a:pt x="34933" y="34933"/>
                  </a:lnTo>
                  <a:lnTo>
                    <a:pt x="9372" y="72845"/>
                  </a:lnTo>
                  <a:lnTo>
                    <a:pt x="0" y="119270"/>
                  </a:lnTo>
                  <a:lnTo>
                    <a:pt x="0" y="596347"/>
                  </a:lnTo>
                  <a:lnTo>
                    <a:pt x="9372" y="642772"/>
                  </a:lnTo>
                  <a:lnTo>
                    <a:pt x="34933" y="680684"/>
                  </a:lnTo>
                  <a:lnTo>
                    <a:pt x="72844" y="706245"/>
                  </a:lnTo>
                  <a:lnTo>
                    <a:pt x="119269" y="715618"/>
                  </a:lnTo>
                  <a:lnTo>
                    <a:pt x="6222555" y="715618"/>
                  </a:lnTo>
                  <a:lnTo>
                    <a:pt x="6268981" y="706245"/>
                  </a:lnTo>
                  <a:lnTo>
                    <a:pt x="6306891" y="680684"/>
                  </a:lnTo>
                  <a:lnTo>
                    <a:pt x="6332449" y="642772"/>
                  </a:lnTo>
                  <a:lnTo>
                    <a:pt x="6341821" y="596347"/>
                  </a:lnTo>
                  <a:lnTo>
                    <a:pt x="6341821" y="119270"/>
                  </a:lnTo>
                  <a:lnTo>
                    <a:pt x="6332449" y="72845"/>
                  </a:lnTo>
                  <a:lnTo>
                    <a:pt x="6306891" y="34933"/>
                  </a:lnTo>
                  <a:lnTo>
                    <a:pt x="6268981" y="9372"/>
                  </a:lnTo>
                  <a:lnTo>
                    <a:pt x="6222555" y="0"/>
                  </a:lnTo>
                  <a:close/>
                </a:path>
              </a:pathLst>
            </a:custGeom>
            <a:solidFill>
              <a:srgbClr val="FF167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500730" y="2802834"/>
              <a:ext cx="2603500" cy="2774315"/>
            </a:xfrm>
            <a:custGeom>
              <a:avLst/>
              <a:gdLst/>
              <a:ahLst/>
              <a:cxnLst/>
              <a:rect l="l" t="t" r="r" b="b"/>
              <a:pathLst>
                <a:path w="2603500" h="2774315">
                  <a:moveTo>
                    <a:pt x="0" y="0"/>
                  </a:moveTo>
                  <a:lnTo>
                    <a:pt x="43382" y="1019"/>
                  </a:lnTo>
                  <a:lnTo>
                    <a:pt x="86722" y="4048"/>
                  </a:lnTo>
                  <a:lnTo>
                    <a:pt x="129976" y="9040"/>
                  </a:lnTo>
                  <a:lnTo>
                    <a:pt x="173102" y="15950"/>
                  </a:lnTo>
                  <a:lnTo>
                    <a:pt x="216056" y="24732"/>
                  </a:lnTo>
                  <a:lnTo>
                    <a:pt x="258796" y="35340"/>
                  </a:lnTo>
                  <a:lnTo>
                    <a:pt x="301279" y="47729"/>
                  </a:lnTo>
                  <a:lnTo>
                    <a:pt x="343462" y="61853"/>
                  </a:lnTo>
                  <a:lnTo>
                    <a:pt x="385302" y="77666"/>
                  </a:lnTo>
                  <a:lnTo>
                    <a:pt x="426756" y="95123"/>
                  </a:lnTo>
                  <a:lnTo>
                    <a:pt x="467782" y="114179"/>
                  </a:lnTo>
                  <a:lnTo>
                    <a:pt x="508336" y="134786"/>
                  </a:lnTo>
                  <a:lnTo>
                    <a:pt x="548376" y="156901"/>
                  </a:lnTo>
                  <a:lnTo>
                    <a:pt x="587859" y="180476"/>
                  </a:lnTo>
                  <a:lnTo>
                    <a:pt x="626742" y="205467"/>
                  </a:lnTo>
                  <a:lnTo>
                    <a:pt x="664982" y="231828"/>
                  </a:lnTo>
                  <a:lnTo>
                    <a:pt x="702536" y="259513"/>
                  </a:lnTo>
                  <a:lnTo>
                    <a:pt x="739362" y="288476"/>
                  </a:lnTo>
                  <a:lnTo>
                    <a:pt x="775417" y="318672"/>
                  </a:lnTo>
                  <a:lnTo>
                    <a:pt x="810657" y="350055"/>
                  </a:lnTo>
                  <a:lnTo>
                    <a:pt x="845041" y="382580"/>
                  </a:lnTo>
                  <a:lnTo>
                    <a:pt x="878524" y="416201"/>
                  </a:lnTo>
                  <a:lnTo>
                    <a:pt x="911065" y="450871"/>
                  </a:lnTo>
                  <a:lnTo>
                    <a:pt x="942619" y="486547"/>
                  </a:lnTo>
                  <a:lnTo>
                    <a:pt x="973146" y="523181"/>
                  </a:lnTo>
                  <a:lnTo>
                    <a:pt x="1002601" y="560728"/>
                  </a:lnTo>
                  <a:lnTo>
                    <a:pt x="1030942" y="599143"/>
                  </a:lnTo>
                  <a:lnTo>
                    <a:pt x="1058125" y="638380"/>
                  </a:lnTo>
                  <a:lnTo>
                    <a:pt x="1084109" y="678393"/>
                  </a:lnTo>
                  <a:lnTo>
                    <a:pt x="1108850" y="719136"/>
                  </a:lnTo>
                  <a:lnTo>
                    <a:pt x="1132306" y="760564"/>
                  </a:lnTo>
                  <a:lnTo>
                    <a:pt x="1154433" y="802632"/>
                  </a:lnTo>
                  <a:lnTo>
                    <a:pt x="1175188" y="845293"/>
                  </a:lnTo>
                  <a:lnTo>
                    <a:pt x="1194530" y="888502"/>
                  </a:lnTo>
                  <a:lnTo>
                    <a:pt x="1212414" y="932214"/>
                  </a:lnTo>
                  <a:lnTo>
                    <a:pt x="1228799" y="976381"/>
                  </a:lnTo>
                  <a:lnTo>
                    <a:pt x="1243641" y="1020960"/>
                  </a:lnTo>
                  <a:lnTo>
                    <a:pt x="1256897" y="1065904"/>
                  </a:lnTo>
                  <a:lnTo>
                    <a:pt x="1268525" y="1111168"/>
                  </a:lnTo>
                  <a:lnTo>
                    <a:pt x="1278481" y="1156706"/>
                  </a:lnTo>
                  <a:lnTo>
                    <a:pt x="1286723" y="1202472"/>
                  </a:lnTo>
                  <a:lnTo>
                    <a:pt x="1293208" y="1248420"/>
                  </a:lnTo>
                  <a:lnTo>
                    <a:pt x="1297894" y="1294506"/>
                  </a:lnTo>
                  <a:lnTo>
                    <a:pt x="1300736" y="1340683"/>
                  </a:lnTo>
                  <a:lnTo>
                    <a:pt x="1301694" y="1386906"/>
                  </a:lnTo>
                  <a:lnTo>
                    <a:pt x="1302651" y="1433128"/>
                  </a:lnTo>
                  <a:lnTo>
                    <a:pt x="1305493" y="1479305"/>
                  </a:lnTo>
                  <a:lnTo>
                    <a:pt x="1310179" y="1525391"/>
                  </a:lnTo>
                  <a:lnTo>
                    <a:pt x="1316664" y="1571340"/>
                  </a:lnTo>
                  <a:lnTo>
                    <a:pt x="1324906" y="1617106"/>
                  </a:lnTo>
                  <a:lnTo>
                    <a:pt x="1334863" y="1662643"/>
                  </a:lnTo>
                  <a:lnTo>
                    <a:pt x="1346490" y="1707907"/>
                  </a:lnTo>
                  <a:lnTo>
                    <a:pt x="1359747" y="1752851"/>
                  </a:lnTo>
                  <a:lnTo>
                    <a:pt x="1374589" y="1797430"/>
                  </a:lnTo>
                  <a:lnTo>
                    <a:pt x="1390973" y="1841598"/>
                  </a:lnTo>
                  <a:lnTo>
                    <a:pt x="1408858" y="1885310"/>
                  </a:lnTo>
                  <a:lnTo>
                    <a:pt x="1428199" y="1928519"/>
                  </a:lnTo>
                  <a:lnTo>
                    <a:pt x="1448955" y="1971180"/>
                  </a:lnTo>
                  <a:lnTo>
                    <a:pt x="1471082" y="2013247"/>
                  </a:lnTo>
                  <a:lnTo>
                    <a:pt x="1494538" y="2054676"/>
                  </a:lnTo>
                  <a:lnTo>
                    <a:pt x="1519279" y="2095419"/>
                  </a:lnTo>
                  <a:lnTo>
                    <a:pt x="1545263" y="2135432"/>
                  </a:lnTo>
                  <a:lnTo>
                    <a:pt x="1572447" y="2174669"/>
                  </a:lnTo>
                  <a:lnTo>
                    <a:pt x="1600787" y="2213084"/>
                  </a:lnTo>
                  <a:lnTo>
                    <a:pt x="1630243" y="2250631"/>
                  </a:lnTo>
                  <a:lnTo>
                    <a:pt x="1660769" y="2287265"/>
                  </a:lnTo>
                  <a:lnTo>
                    <a:pt x="1692324" y="2322940"/>
                  </a:lnTo>
                  <a:lnTo>
                    <a:pt x="1724865" y="2357611"/>
                  </a:lnTo>
                  <a:lnTo>
                    <a:pt x="1758348" y="2391232"/>
                  </a:lnTo>
                  <a:lnTo>
                    <a:pt x="1792731" y="2423757"/>
                  </a:lnTo>
                  <a:lnTo>
                    <a:pt x="1827972" y="2455140"/>
                  </a:lnTo>
                  <a:lnTo>
                    <a:pt x="1864026" y="2485336"/>
                  </a:lnTo>
                  <a:lnTo>
                    <a:pt x="1900852" y="2514299"/>
                  </a:lnTo>
                  <a:lnTo>
                    <a:pt x="1938407" y="2541984"/>
                  </a:lnTo>
                  <a:lnTo>
                    <a:pt x="1976647" y="2568345"/>
                  </a:lnTo>
                  <a:lnTo>
                    <a:pt x="2015530" y="2593336"/>
                  </a:lnTo>
                  <a:lnTo>
                    <a:pt x="2055013" y="2616911"/>
                  </a:lnTo>
                  <a:lnTo>
                    <a:pt x="2095053" y="2639026"/>
                  </a:lnTo>
                  <a:lnTo>
                    <a:pt x="2135607" y="2659633"/>
                  </a:lnTo>
                  <a:lnTo>
                    <a:pt x="2176633" y="2678689"/>
                  </a:lnTo>
                  <a:lnTo>
                    <a:pt x="2218087" y="2696146"/>
                  </a:lnTo>
                  <a:lnTo>
                    <a:pt x="2259927" y="2711959"/>
                  </a:lnTo>
                  <a:lnTo>
                    <a:pt x="2302110" y="2726083"/>
                  </a:lnTo>
                  <a:lnTo>
                    <a:pt x="2344593" y="2738472"/>
                  </a:lnTo>
                  <a:lnTo>
                    <a:pt x="2387333" y="2749080"/>
                  </a:lnTo>
                  <a:lnTo>
                    <a:pt x="2430287" y="2757862"/>
                  </a:lnTo>
                  <a:lnTo>
                    <a:pt x="2473412" y="2764772"/>
                  </a:lnTo>
                  <a:lnTo>
                    <a:pt x="2516666" y="2769764"/>
                  </a:lnTo>
                  <a:lnTo>
                    <a:pt x="2560006" y="2772793"/>
                  </a:lnTo>
                  <a:lnTo>
                    <a:pt x="2603389" y="2773813"/>
                  </a:lnTo>
                </a:path>
              </a:pathLst>
            </a:custGeom>
            <a:ln w="381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104120" y="7990132"/>
              <a:ext cx="5056505" cy="715645"/>
            </a:xfrm>
            <a:custGeom>
              <a:avLst/>
              <a:gdLst/>
              <a:ahLst/>
              <a:cxnLst/>
              <a:rect l="l" t="t" r="r" b="b"/>
              <a:pathLst>
                <a:path w="5056505" h="715645">
                  <a:moveTo>
                    <a:pt x="4937099" y="0"/>
                  </a:moveTo>
                  <a:lnTo>
                    <a:pt x="119269" y="0"/>
                  </a:lnTo>
                  <a:lnTo>
                    <a:pt x="72844" y="9372"/>
                  </a:lnTo>
                  <a:lnTo>
                    <a:pt x="34933" y="34933"/>
                  </a:lnTo>
                  <a:lnTo>
                    <a:pt x="9372" y="72845"/>
                  </a:lnTo>
                  <a:lnTo>
                    <a:pt x="0" y="119270"/>
                  </a:lnTo>
                  <a:lnTo>
                    <a:pt x="0" y="596347"/>
                  </a:lnTo>
                  <a:lnTo>
                    <a:pt x="9372" y="642772"/>
                  </a:lnTo>
                  <a:lnTo>
                    <a:pt x="34933" y="680684"/>
                  </a:lnTo>
                  <a:lnTo>
                    <a:pt x="72844" y="706245"/>
                  </a:lnTo>
                  <a:lnTo>
                    <a:pt x="119269" y="715618"/>
                  </a:lnTo>
                  <a:lnTo>
                    <a:pt x="4937099" y="715618"/>
                  </a:lnTo>
                  <a:lnTo>
                    <a:pt x="4983520" y="706245"/>
                  </a:lnTo>
                  <a:lnTo>
                    <a:pt x="5021430" y="680684"/>
                  </a:lnTo>
                  <a:lnTo>
                    <a:pt x="5046991" y="642772"/>
                  </a:lnTo>
                  <a:lnTo>
                    <a:pt x="5056365" y="596347"/>
                  </a:lnTo>
                  <a:lnTo>
                    <a:pt x="5056365" y="119270"/>
                  </a:lnTo>
                  <a:lnTo>
                    <a:pt x="5046991" y="72845"/>
                  </a:lnTo>
                  <a:lnTo>
                    <a:pt x="5021430" y="34933"/>
                  </a:lnTo>
                  <a:lnTo>
                    <a:pt x="4983520" y="9372"/>
                  </a:lnTo>
                  <a:lnTo>
                    <a:pt x="4937099" y="0"/>
                  </a:lnTo>
                  <a:close/>
                </a:path>
              </a:pathLst>
            </a:custGeom>
            <a:solidFill>
              <a:srgbClr val="FF1675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500730" y="2802834"/>
              <a:ext cx="2603500" cy="5545455"/>
            </a:xfrm>
            <a:custGeom>
              <a:avLst/>
              <a:gdLst/>
              <a:ahLst/>
              <a:cxnLst/>
              <a:rect l="l" t="t" r="r" b="b"/>
              <a:pathLst>
                <a:path w="2603500" h="5545455">
                  <a:moveTo>
                    <a:pt x="0" y="0"/>
                  </a:moveTo>
                  <a:lnTo>
                    <a:pt x="55771" y="3362"/>
                  </a:lnTo>
                  <a:lnTo>
                    <a:pt x="111452" y="13321"/>
                  </a:lnTo>
                  <a:lnTo>
                    <a:pt x="166950" y="29681"/>
                  </a:lnTo>
                  <a:lnTo>
                    <a:pt x="222176" y="52250"/>
                  </a:lnTo>
                  <a:lnTo>
                    <a:pt x="277036" y="80832"/>
                  </a:lnTo>
                  <a:lnTo>
                    <a:pt x="331442" y="115234"/>
                  </a:lnTo>
                  <a:lnTo>
                    <a:pt x="385301" y="155263"/>
                  </a:lnTo>
                  <a:lnTo>
                    <a:pt x="438522" y="200723"/>
                  </a:lnTo>
                  <a:lnTo>
                    <a:pt x="491015" y="251421"/>
                  </a:lnTo>
                  <a:lnTo>
                    <a:pt x="542688" y="307163"/>
                  </a:lnTo>
                  <a:lnTo>
                    <a:pt x="568189" y="336865"/>
                  </a:lnTo>
                  <a:lnTo>
                    <a:pt x="593451" y="367755"/>
                  </a:lnTo>
                  <a:lnTo>
                    <a:pt x="618462" y="399809"/>
                  </a:lnTo>
                  <a:lnTo>
                    <a:pt x="643211" y="433003"/>
                  </a:lnTo>
                  <a:lnTo>
                    <a:pt x="667687" y="467312"/>
                  </a:lnTo>
                  <a:lnTo>
                    <a:pt x="691878" y="502713"/>
                  </a:lnTo>
                  <a:lnTo>
                    <a:pt x="715774" y="539180"/>
                  </a:lnTo>
                  <a:lnTo>
                    <a:pt x="739362" y="576691"/>
                  </a:lnTo>
                  <a:lnTo>
                    <a:pt x="762631" y="615220"/>
                  </a:lnTo>
                  <a:lnTo>
                    <a:pt x="785570" y="654743"/>
                  </a:lnTo>
                  <a:lnTo>
                    <a:pt x="808168" y="695236"/>
                  </a:lnTo>
                  <a:lnTo>
                    <a:pt x="830412" y="736674"/>
                  </a:lnTo>
                  <a:lnTo>
                    <a:pt x="852292" y="779035"/>
                  </a:lnTo>
                  <a:lnTo>
                    <a:pt x="873797" y="822292"/>
                  </a:lnTo>
                  <a:lnTo>
                    <a:pt x="894914" y="866423"/>
                  </a:lnTo>
                  <a:lnTo>
                    <a:pt x="915633" y="911402"/>
                  </a:lnTo>
                  <a:lnTo>
                    <a:pt x="935942" y="957206"/>
                  </a:lnTo>
                  <a:lnTo>
                    <a:pt x="955830" y="1003810"/>
                  </a:lnTo>
                  <a:lnTo>
                    <a:pt x="975285" y="1051190"/>
                  </a:lnTo>
                  <a:lnTo>
                    <a:pt x="994296" y="1099321"/>
                  </a:lnTo>
                  <a:lnTo>
                    <a:pt x="1012852" y="1148180"/>
                  </a:lnTo>
                  <a:lnTo>
                    <a:pt x="1030941" y="1197743"/>
                  </a:lnTo>
                  <a:lnTo>
                    <a:pt x="1048552" y="1247984"/>
                  </a:lnTo>
                  <a:lnTo>
                    <a:pt x="1065673" y="1298880"/>
                  </a:lnTo>
                  <a:lnTo>
                    <a:pt x="1082294" y="1350407"/>
                  </a:lnTo>
                  <a:lnTo>
                    <a:pt x="1098402" y="1402540"/>
                  </a:lnTo>
                  <a:lnTo>
                    <a:pt x="1113986" y="1455255"/>
                  </a:lnTo>
                  <a:lnTo>
                    <a:pt x="1129035" y="1508528"/>
                  </a:lnTo>
                  <a:lnTo>
                    <a:pt x="1143538" y="1562334"/>
                  </a:lnTo>
                  <a:lnTo>
                    <a:pt x="1157483" y="1616649"/>
                  </a:lnTo>
                  <a:lnTo>
                    <a:pt x="1170858" y="1671449"/>
                  </a:lnTo>
                  <a:lnTo>
                    <a:pt x="1183653" y="1726711"/>
                  </a:lnTo>
                  <a:lnTo>
                    <a:pt x="1195856" y="1782408"/>
                  </a:lnTo>
                  <a:lnTo>
                    <a:pt x="1207455" y="1838518"/>
                  </a:lnTo>
                  <a:lnTo>
                    <a:pt x="1218440" y="1895016"/>
                  </a:lnTo>
                  <a:lnTo>
                    <a:pt x="1228799" y="1951878"/>
                  </a:lnTo>
                  <a:lnTo>
                    <a:pt x="1238520" y="2009079"/>
                  </a:lnTo>
                  <a:lnTo>
                    <a:pt x="1247592" y="2066595"/>
                  </a:lnTo>
                  <a:lnTo>
                    <a:pt x="1256003" y="2124402"/>
                  </a:lnTo>
                  <a:lnTo>
                    <a:pt x="1263743" y="2182476"/>
                  </a:lnTo>
                  <a:lnTo>
                    <a:pt x="1270800" y="2240793"/>
                  </a:lnTo>
                  <a:lnTo>
                    <a:pt x="1277162" y="2299328"/>
                  </a:lnTo>
                  <a:lnTo>
                    <a:pt x="1282819" y="2358057"/>
                  </a:lnTo>
                  <a:lnTo>
                    <a:pt x="1287758" y="2416955"/>
                  </a:lnTo>
                  <a:lnTo>
                    <a:pt x="1291969" y="2475999"/>
                  </a:lnTo>
                  <a:lnTo>
                    <a:pt x="1295439" y="2535165"/>
                  </a:lnTo>
                  <a:lnTo>
                    <a:pt x="1298158" y="2594427"/>
                  </a:lnTo>
                  <a:lnTo>
                    <a:pt x="1300115" y="2653762"/>
                  </a:lnTo>
                  <a:lnTo>
                    <a:pt x="1301297" y="2713146"/>
                  </a:lnTo>
                  <a:lnTo>
                    <a:pt x="1301694" y="2772554"/>
                  </a:lnTo>
                  <a:lnTo>
                    <a:pt x="1302090" y="2831961"/>
                  </a:lnTo>
                  <a:lnTo>
                    <a:pt x="1303272" y="2891345"/>
                  </a:lnTo>
                  <a:lnTo>
                    <a:pt x="1305229" y="2950680"/>
                  </a:lnTo>
                  <a:lnTo>
                    <a:pt x="1307948" y="3009942"/>
                  </a:lnTo>
                  <a:lnTo>
                    <a:pt x="1311418" y="3069108"/>
                  </a:lnTo>
                  <a:lnTo>
                    <a:pt x="1315629" y="3128152"/>
                  </a:lnTo>
                  <a:lnTo>
                    <a:pt x="1320568" y="3187050"/>
                  </a:lnTo>
                  <a:lnTo>
                    <a:pt x="1326225" y="3245779"/>
                  </a:lnTo>
                  <a:lnTo>
                    <a:pt x="1332587" y="3304314"/>
                  </a:lnTo>
                  <a:lnTo>
                    <a:pt x="1339644" y="3362631"/>
                  </a:lnTo>
                  <a:lnTo>
                    <a:pt x="1347384" y="3420705"/>
                  </a:lnTo>
                  <a:lnTo>
                    <a:pt x="1355795" y="3478512"/>
                  </a:lnTo>
                  <a:lnTo>
                    <a:pt x="1364868" y="3536028"/>
                  </a:lnTo>
                  <a:lnTo>
                    <a:pt x="1374588" y="3593230"/>
                  </a:lnTo>
                  <a:lnTo>
                    <a:pt x="1384947" y="3650091"/>
                  </a:lnTo>
                  <a:lnTo>
                    <a:pt x="1395932" y="3706589"/>
                  </a:lnTo>
                  <a:lnTo>
                    <a:pt x="1407531" y="3762699"/>
                  </a:lnTo>
                  <a:lnTo>
                    <a:pt x="1419734" y="3818396"/>
                  </a:lnTo>
                  <a:lnTo>
                    <a:pt x="1432529" y="3873658"/>
                  </a:lnTo>
                  <a:lnTo>
                    <a:pt x="1445905" y="3928458"/>
                  </a:lnTo>
                  <a:lnTo>
                    <a:pt x="1459850" y="3982773"/>
                  </a:lnTo>
                  <a:lnTo>
                    <a:pt x="1474352" y="4036580"/>
                  </a:lnTo>
                  <a:lnTo>
                    <a:pt x="1489401" y="4089852"/>
                  </a:lnTo>
                  <a:lnTo>
                    <a:pt x="1504986" y="4142567"/>
                  </a:lnTo>
                  <a:lnTo>
                    <a:pt x="1521094" y="4194700"/>
                  </a:lnTo>
                  <a:lnTo>
                    <a:pt x="1537714" y="4246227"/>
                  </a:lnTo>
                  <a:lnTo>
                    <a:pt x="1554835" y="4297123"/>
                  </a:lnTo>
                  <a:lnTo>
                    <a:pt x="1572446" y="4347364"/>
                  </a:lnTo>
                  <a:lnTo>
                    <a:pt x="1590535" y="4396927"/>
                  </a:lnTo>
                  <a:lnTo>
                    <a:pt x="1609091" y="4445786"/>
                  </a:lnTo>
                  <a:lnTo>
                    <a:pt x="1628102" y="4493918"/>
                  </a:lnTo>
                  <a:lnTo>
                    <a:pt x="1647557" y="4541298"/>
                  </a:lnTo>
                  <a:lnTo>
                    <a:pt x="1667445" y="4587901"/>
                  </a:lnTo>
                  <a:lnTo>
                    <a:pt x="1687754" y="4633705"/>
                  </a:lnTo>
                  <a:lnTo>
                    <a:pt x="1708473" y="4678684"/>
                  </a:lnTo>
                  <a:lnTo>
                    <a:pt x="1729591" y="4722815"/>
                  </a:lnTo>
                  <a:lnTo>
                    <a:pt x="1751095" y="4766072"/>
                  </a:lnTo>
                  <a:lnTo>
                    <a:pt x="1772976" y="4808433"/>
                  </a:lnTo>
                  <a:lnTo>
                    <a:pt x="1795220" y="4849871"/>
                  </a:lnTo>
                  <a:lnTo>
                    <a:pt x="1817818" y="4890364"/>
                  </a:lnTo>
                  <a:lnTo>
                    <a:pt x="1840757" y="4929888"/>
                  </a:lnTo>
                  <a:lnTo>
                    <a:pt x="1864026" y="4968416"/>
                  </a:lnTo>
                  <a:lnTo>
                    <a:pt x="1887614" y="5005927"/>
                  </a:lnTo>
                  <a:lnTo>
                    <a:pt x="1911509" y="5042394"/>
                  </a:lnTo>
                  <a:lnTo>
                    <a:pt x="1935701" y="5077795"/>
                  </a:lnTo>
                  <a:lnTo>
                    <a:pt x="1960177" y="5112104"/>
                  </a:lnTo>
                  <a:lnTo>
                    <a:pt x="1984926" y="5145298"/>
                  </a:lnTo>
                  <a:lnTo>
                    <a:pt x="2009937" y="5177352"/>
                  </a:lnTo>
                  <a:lnTo>
                    <a:pt x="2035199" y="5208242"/>
                  </a:lnTo>
                  <a:lnTo>
                    <a:pt x="2060700" y="5237944"/>
                  </a:lnTo>
                  <a:lnTo>
                    <a:pt x="2086428" y="5266434"/>
                  </a:lnTo>
                  <a:lnTo>
                    <a:pt x="2138522" y="5319678"/>
                  </a:lnTo>
                  <a:lnTo>
                    <a:pt x="2191391" y="5367781"/>
                  </a:lnTo>
                  <a:lnTo>
                    <a:pt x="2244943" y="5410550"/>
                  </a:lnTo>
                  <a:lnTo>
                    <a:pt x="2299086" y="5447789"/>
                  </a:lnTo>
                  <a:lnTo>
                    <a:pt x="2353731" y="5479306"/>
                  </a:lnTo>
                  <a:lnTo>
                    <a:pt x="2408785" y="5504906"/>
                  </a:lnTo>
                  <a:lnTo>
                    <a:pt x="2464158" y="5524394"/>
                  </a:lnTo>
                  <a:lnTo>
                    <a:pt x="2519759" y="5537578"/>
                  </a:lnTo>
                  <a:lnTo>
                    <a:pt x="2575497" y="5544263"/>
                  </a:lnTo>
                  <a:lnTo>
                    <a:pt x="2603389" y="5545108"/>
                  </a:lnTo>
                </a:path>
              </a:pathLst>
            </a:custGeom>
            <a:ln w="381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995929" y="1511044"/>
            <a:ext cx="8336915" cy="145415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550"/>
              </a:spcBef>
            </a:pPr>
            <a:r>
              <a:rPr sz="4000" spc="-15" dirty="0">
                <a:solidFill>
                  <a:srgbClr val="FF1675"/>
                </a:solidFill>
                <a:latin typeface="Cambria" panose="02040503050406030204"/>
                <a:cs typeface="Cambria" panose="02040503050406030204"/>
              </a:rPr>
              <a:t>3x</a:t>
            </a:r>
            <a:endParaRPr sz="4000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test('Test',</a:t>
            </a:r>
            <a:r>
              <a:rPr sz="3200" spc="-1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async</a:t>
            </a:r>
            <a:r>
              <a:rPr sz="32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({</a:t>
            </a:r>
            <a:r>
              <a:rPr sz="32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page</a:t>
            </a:r>
            <a:r>
              <a:rPr sz="3200" spc="-1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})</a:t>
            </a:r>
            <a:r>
              <a:rPr sz="32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32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5929" y="2452116"/>
            <a:ext cx="8336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30F24"/>
                </a:solidFill>
              </a:rPr>
              <a:t>test('Test',</a:t>
            </a:r>
            <a:r>
              <a:rPr sz="3200" spc="-15" dirty="0">
                <a:solidFill>
                  <a:srgbClr val="130F24"/>
                </a:solidFill>
              </a:rPr>
              <a:t> </a:t>
            </a:r>
            <a:r>
              <a:rPr sz="3200" dirty="0">
                <a:solidFill>
                  <a:srgbClr val="130F24"/>
                </a:solidFill>
              </a:rPr>
              <a:t>async</a:t>
            </a:r>
            <a:r>
              <a:rPr sz="3200" spc="-10" dirty="0">
                <a:solidFill>
                  <a:srgbClr val="130F24"/>
                </a:solidFill>
              </a:rPr>
              <a:t> </a:t>
            </a:r>
            <a:r>
              <a:rPr sz="3200" dirty="0">
                <a:solidFill>
                  <a:srgbClr val="130F24"/>
                </a:solidFill>
              </a:rPr>
              <a:t>({</a:t>
            </a:r>
            <a:r>
              <a:rPr sz="3200" spc="-5" dirty="0">
                <a:solidFill>
                  <a:srgbClr val="130F24"/>
                </a:solidFill>
              </a:rPr>
              <a:t> </a:t>
            </a:r>
            <a:r>
              <a:rPr sz="3200" dirty="0"/>
              <a:t>page</a:t>
            </a:r>
            <a:r>
              <a:rPr sz="3200" spc="-15" dirty="0"/>
              <a:t> </a:t>
            </a:r>
            <a:r>
              <a:rPr sz="3200" dirty="0">
                <a:solidFill>
                  <a:srgbClr val="130F24"/>
                </a:solidFill>
              </a:rPr>
              <a:t>})</a:t>
            </a:r>
            <a:r>
              <a:rPr sz="3200" spc="-10" dirty="0">
                <a:solidFill>
                  <a:srgbClr val="130F24"/>
                </a:solidFill>
              </a:rPr>
              <a:t> </a:t>
            </a:r>
            <a:r>
              <a:rPr sz="3200" dirty="0">
                <a:solidFill>
                  <a:srgbClr val="130F24"/>
                </a:solidFill>
              </a:rPr>
              <a:t>=&gt;</a:t>
            </a:r>
            <a:r>
              <a:rPr sz="3200" spc="-10" dirty="0">
                <a:solidFill>
                  <a:srgbClr val="130F24"/>
                </a:solidFill>
              </a:rPr>
              <a:t> </a:t>
            </a:r>
            <a:r>
              <a:rPr sz="3200" dirty="0">
                <a:solidFill>
                  <a:srgbClr val="130F24"/>
                </a:solidFill>
              </a:rPr>
              <a:t>{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95929" y="3473195"/>
            <a:ext cx="2371725" cy="10922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890905">
              <a:lnSpc>
                <a:spcPct val="100000"/>
              </a:lnSpc>
              <a:spcBef>
                <a:spcPts val="460"/>
              </a:spcBef>
            </a:pP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200" spc="-9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2859" y="2502916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3759" y="2929635"/>
            <a:ext cx="5982970" cy="9645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435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800" spc="-7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'Smoke',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testMatch:</a:t>
            </a:r>
            <a:r>
              <a:rPr sz="2800" spc="-7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/.*smoke.spec.ts/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82859" y="3911091"/>
            <a:ext cx="450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82859" y="4822444"/>
            <a:ext cx="6222365" cy="187896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891540" marR="5080">
              <a:lnSpc>
                <a:spcPts val="3700"/>
              </a:lnSpc>
              <a:spcBef>
                <a:spcPts val="8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 'Mobile Tests’, </a:t>
            </a:r>
            <a:r>
              <a:rPr sz="28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testDir:</a:t>
            </a:r>
            <a:r>
              <a:rPr sz="2800" spc="-9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'./tests/mobile’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74768" y="3518915"/>
            <a:ext cx="1492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200" spc="-9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29" y="4052315"/>
            <a:ext cx="759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82859" y="2033523"/>
            <a:ext cx="239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76879" y="2445369"/>
          <a:ext cx="13081635" cy="991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370"/>
                <a:gridCol w="1466850"/>
                <a:gridCol w="733425"/>
                <a:gridCol w="1222375"/>
                <a:gridCol w="732790"/>
                <a:gridCol w="732790"/>
                <a:gridCol w="1016000"/>
                <a:gridCol w="1713229"/>
                <a:gridCol w="2372994"/>
              </a:tblGrid>
              <a:tr h="52930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test('Test',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async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({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FF1675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page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})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=&gt;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{</a:t>
                      </a:r>
                      <a:endParaRPr sz="32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90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65024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800" spc="-1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name:</a:t>
                      </a:r>
                      <a:endParaRPr sz="2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98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800" spc="-1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'dev-env',</a:t>
                      </a:r>
                      <a:endParaRPr sz="2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9850" marB="0">
                    <a:solidFill>
                      <a:srgbClr val="E2E8F0"/>
                    </a:solidFill>
                  </a:tcPr>
                </a:tc>
              </a:tr>
              <a:tr h="4623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65024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spc="-1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use:</a:t>
                      </a:r>
                      <a:endParaRPr sz="2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016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dirty="0">
                          <a:solidFill>
                            <a:srgbClr val="130F24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{</a:t>
                      </a:r>
                      <a:endParaRPr sz="28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10160" marB="0">
                    <a:solidFill>
                      <a:srgbClr val="E2E8F0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435"/>
              </a:spcBef>
            </a:pPr>
            <a:r>
              <a:rPr spc="-10" dirty="0"/>
              <a:t>baseURL:</a:t>
            </a:r>
            <a:r>
              <a:rPr spc="-95" dirty="0"/>
              <a:t> </a:t>
            </a:r>
            <a:r>
              <a:rPr spc="-10" dirty="0"/>
              <a:t>'dev.site.com',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pc="-10" dirty="0">
                <a:solidFill>
                  <a:srgbClr val="130F24"/>
                </a:solidFill>
              </a:rPr>
              <a:t>},</a:t>
            </a:r>
            <a:endParaRPr spc="-10" dirty="0">
              <a:solidFill>
                <a:srgbClr val="130F24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82859" y="4383532"/>
            <a:ext cx="5981700" cy="372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438150" marR="1917700">
              <a:lnSpc>
                <a:spcPct val="110000"/>
              </a:lnSpc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name:</a:t>
            </a:r>
            <a:r>
              <a:rPr sz="2800" spc="-8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'test-env’, </a:t>
            </a:r>
            <a:r>
              <a:rPr sz="2800" spc="-1664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use:</a:t>
            </a:r>
            <a:r>
              <a:rPr sz="2800" spc="-2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650875">
              <a:lnSpc>
                <a:spcPct val="100000"/>
              </a:lnSpc>
              <a:spcBef>
                <a:spcPts val="335"/>
              </a:spcBef>
            </a:pP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baseURL:</a:t>
            </a:r>
            <a:r>
              <a:rPr sz="2800" spc="-9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'test.site.com',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438150">
              <a:lnSpc>
                <a:spcPct val="100000"/>
              </a:lnSpc>
              <a:spcBef>
                <a:spcPts val="34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8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2136</Words>
  <Application>WPS Presentation</Application>
  <PresentationFormat>On-screen Show (4:3)</PresentationFormat>
  <Paragraphs>221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Courier New</vt:lpstr>
      <vt:lpstr>Arial</vt:lpstr>
      <vt:lpstr>Cambria</vt:lpstr>
      <vt:lpstr>Times New Roman</vt:lpstr>
      <vt:lpstr>Consolas</vt:lpstr>
      <vt:lpstr>Microsoft Sans Serif</vt:lpstr>
      <vt:lpstr>Calibri</vt:lpstr>
      <vt:lpstr>Microsoft YaHei</vt:lpstr>
      <vt:lpstr>Arial Unicode MS</vt:lpstr>
      <vt:lpstr>Office Theme</vt:lpstr>
      <vt:lpstr>Configuring Playwright Tests</vt:lpstr>
      <vt:lpstr>PowerPoint 演示文稿</vt:lpstr>
      <vt:lpstr>PowerPoint 演示文稿</vt:lpstr>
      <vt:lpstr>Global Configuration</vt:lpstr>
      <vt:lpstr>PowerPoint 演示文稿</vt:lpstr>
      <vt:lpstr>PowerPoint 演示文稿</vt:lpstr>
      <vt:lpstr>PowerPoint 演示文稿</vt:lpstr>
      <vt:lpstr>test('Test', async ({ page }) =&gt; {</vt:lpstr>
      <vt:lpstr>},</vt:lpstr>
      <vt:lpstr>PowerPoint 演示文稿</vt:lpstr>
      <vt:lpstr>PowerPoint 演示文稿</vt:lpstr>
      <vt:lpstr>PowerPoint 演示文稿</vt:lpstr>
      <vt:lpstr>PowerPoint 演示文稿</vt:lpstr>
      <vt:lpstr>Global Configuration</vt:lpstr>
      <vt:lpstr>locale: ‘en-US’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Playwright Tests</dc:title>
  <dc:creator/>
  <cp:lastModifiedBy>steve</cp:lastModifiedBy>
  <cp:revision>6</cp:revision>
  <dcterms:created xsi:type="dcterms:W3CDTF">2024-07-11T17:09:00Z</dcterms:created>
  <dcterms:modified xsi:type="dcterms:W3CDTF">2024-07-19T11:29:35Z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2024-01-18T16:30:00Z</vt:filetime>
  </property>
  <property fmtid="{D5CDD505-2E9C-101B-9397-08002B2CF9AE}" pid="3" name="LastSaved">
    <vt:filetime>2024-07-04T16:30:00Z</vt:filetime>
  </property>
  <property fmtid="{D5CDD505-2E9C-101B-9397-08002B2CF9AE}" pid="4" name="ICV">
    <vt:lpwstr>19834A5FE06E4480B7735BDEB9BD7C1F_12</vt:lpwstr>
  </property>
  <property fmtid="{D5CDD505-2E9C-101B-9397-08002B2CF9AE}" pid="5" name="KSOProductBuildVer">
    <vt:lpwstr>1033-12.2.0.17539</vt:lpwstr>
  </property>
</Properties>
</file>